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xls" ContentType="application/vnd.ms-excel"/>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66"/>
  </p:notesMasterIdLst>
  <p:handoutMasterIdLst>
    <p:handoutMasterId r:id="rId67"/>
  </p:handoutMasterIdLst>
  <p:sldIdLst>
    <p:sldId id="591" r:id="rId5"/>
    <p:sldId id="645" r:id="rId6"/>
    <p:sldId id="646" r:id="rId7"/>
    <p:sldId id="647" r:id="rId8"/>
    <p:sldId id="648" r:id="rId9"/>
    <p:sldId id="649" r:id="rId10"/>
    <p:sldId id="650" r:id="rId11"/>
    <p:sldId id="651" r:id="rId12"/>
    <p:sldId id="652" r:id="rId13"/>
    <p:sldId id="653" r:id="rId14"/>
    <p:sldId id="654" r:id="rId15"/>
    <p:sldId id="655" r:id="rId16"/>
    <p:sldId id="656" r:id="rId17"/>
    <p:sldId id="657" r:id="rId18"/>
    <p:sldId id="658" r:id="rId19"/>
    <p:sldId id="659" r:id="rId20"/>
    <p:sldId id="660" r:id="rId21"/>
    <p:sldId id="661" r:id="rId22"/>
    <p:sldId id="662" r:id="rId23"/>
    <p:sldId id="663" r:id="rId24"/>
    <p:sldId id="664" r:id="rId25"/>
    <p:sldId id="665" r:id="rId26"/>
    <p:sldId id="666" r:id="rId27"/>
    <p:sldId id="667" r:id="rId28"/>
    <p:sldId id="668" r:id="rId29"/>
    <p:sldId id="669" r:id="rId30"/>
    <p:sldId id="670" r:id="rId31"/>
    <p:sldId id="671" r:id="rId32"/>
    <p:sldId id="672" r:id="rId33"/>
    <p:sldId id="673" r:id="rId34"/>
    <p:sldId id="674" r:id="rId35"/>
    <p:sldId id="675" r:id="rId36"/>
    <p:sldId id="676" r:id="rId37"/>
    <p:sldId id="677" r:id="rId38"/>
    <p:sldId id="678" r:id="rId39"/>
    <p:sldId id="679" r:id="rId40"/>
    <p:sldId id="680" r:id="rId41"/>
    <p:sldId id="681" r:id="rId42"/>
    <p:sldId id="682" r:id="rId43"/>
    <p:sldId id="683" r:id="rId44"/>
    <p:sldId id="684" r:id="rId45"/>
    <p:sldId id="685" r:id="rId46"/>
    <p:sldId id="686" r:id="rId47"/>
    <p:sldId id="687" r:id="rId48"/>
    <p:sldId id="688" r:id="rId49"/>
    <p:sldId id="689" r:id="rId50"/>
    <p:sldId id="690" r:id="rId51"/>
    <p:sldId id="691" r:id="rId52"/>
    <p:sldId id="692" r:id="rId53"/>
    <p:sldId id="693" r:id="rId54"/>
    <p:sldId id="694" r:id="rId55"/>
    <p:sldId id="695" r:id="rId56"/>
    <p:sldId id="696" r:id="rId57"/>
    <p:sldId id="697" r:id="rId58"/>
    <p:sldId id="698" r:id="rId59"/>
    <p:sldId id="699" r:id="rId60"/>
    <p:sldId id="700" r:id="rId61"/>
    <p:sldId id="701" r:id="rId62"/>
    <p:sldId id="702" r:id="rId63"/>
    <p:sldId id="703" r:id="rId64"/>
    <p:sldId id="704" r:id="rId65"/>
  </p:sldIdLst>
  <p:sldSz cx="9144000" cy="514826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a:cs typeface="ＭＳ Ｐゴシック"/>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a:cs typeface="ＭＳ Ｐゴシック"/>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a:cs typeface="ＭＳ Ｐゴシック"/>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a:cs typeface="ＭＳ Ｐゴシック"/>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a:cs typeface="ＭＳ Ｐゴシック"/>
      </a:defRPr>
    </a:lvl5pPr>
    <a:lvl6pPr marL="2286000" algn="l" defTabSz="914400" rtl="0" eaLnBrk="1" latinLnBrk="0" hangingPunct="1">
      <a:defRPr sz="2400" kern="1200">
        <a:solidFill>
          <a:schemeClr val="tx1"/>
        </a:solidFill>
        <a:latin typeface="Arial" pitchFamily="34" charset="0"/>
        <a:ea typeface="ＭＳ Ｐゴシック"/>
        <a:cs typeface="ＭＳ Ｐゴシック"/>
      </a:defRPr>
    </a:lvl6pPr>
    <a:lvl7pPr marL="2743200" algn="l" defTabSz="914400" rtl="0" eaLnBrk="1" latinLnBrk="0" hangingPunct="1">
      <a:defRPr sz="2400" kern="1200">
        <a:solidFill>
          <a:schemeClr val="tx1"/>
        </a:solidFill>
        <a:latin typeface="Arial" pitchFamily="34" charset="0"/>
        <a:ea typeface="ＭＳ Ｐゴシック"/>
        <a:cs typeface="ＭＳ Ｐゴシック"/>
      </a:defRPr>
    </a:lvl7pPr>
    <a:lvl8pPr marL="3200400" algn="l" defTabSz="914400" rtl="0" eaLnBrk="1" latinLnBrk="0" hangingPunct="1">
      <a:defRPr sz="2400" kern="1200">
        <a:solidFill>
          <a:schemeClr val="tx1"/>
        </a:solidFill>
        <a:latin typeface="Arial" pitchFamily="34" charset="0"/>
        <a:ea typeface="ＭＳ Ｐゴシック"/>
        <a:cs typeface="ＭＳ Ｐゴシック"/>
      </a:defRPr>
    </a:lvl8pPr>
    <a:lvl9pPr marL="3657600" algn="l" defTabSz="914400" rtl="0" eaLnBrk="1" latinLnBrk="0" hangingPunct="1">
      <a:defRPr sz="2400" kern="1200">
        <a:solidFill>
          <a:schemeClr val="tx1"/>
        </a:solidFill>
        <a:latin typeface="Arial" pitchFamily="34" charset="0"/>
        <a:ea typeface="ＭＳ Ｐゴシック"/>
        <a:cs typeface="ＭＳ Ｐゴシック"/>
      </a:defRPr>
    </a:lvl9pPr>
  </p:defaultTextStyle>
  <p:extLst>
    <p:ext uri="{EFAFB233-063F-42B5-8137-9DF3F51BA10A}">
      <p15:sldGuideLst xmlns="" xmlns:p15="http://schemas.microsoft.com/office/powerpoint/2012/main">
        <p15:guide id="1" orient="horz" pos="2485">
          <p15:clr>
            <a:srgbClr val="A4A3A4"/>
          </p15:clr>
        </p15:guide>
        <p15:guide id="2" pos="192">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AC"/>
    <a:srgbClr val="005DDA"/>
    <a:srgbClr val="000000"/>
    <a:srgbClr val="4D4D4D"/>
    <a:srgbClr val="5F5F5F"/>
    <a:srgbClr val="003D7A"/>
    <a:srgbClr val="004F9E"/>
    <a:srgbClr val="969696"/>
    <a:srgbClr val="8F99AE"/>
    <a:srgbClr val="9EB0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35" autoAdjust="0"/>
    <p:restoredTop sz="98852" autoAdjust="0"/>
  </p:normalViewPr>
  <p:slideViewPr>
    <p:cSldViewPr>
      <p:cViewPr>
        <p:scale>
          <a:sx n="75" d="100"/>
          <a:sy n="75" d="100"/>
        </p:scale>
        <p:origin x="-1266" y="-360"/>
      </p:cViewPr>
      <p:guideLst>
        <p:guide orient="horz" pos="2485"/>
        <p:guide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70" d="100"/>
          <a:sy n="70" d="100"/>
        </p:scale>
        <p:origin x="-276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7432D5-41F2-4D18-88C2-A47883722D4F}" type="doc">
      <dgm:prSet loTypeId="urn:microsoft.com/office/officeart/2005/8/layout/lProcess1" loCatId="process" qsTypeId="urn:microsoft.com/office/officeart/2005/8/quickstyle/simple5" qsCatId="simple" csTypeId="urn:microsoft.com/office/officeart/2005/8/colors/accent1_2" csCatId="accent1" phldr="1"/>
      <dgm:spPr/>
      <dgm:t>
        <a:bodyPr/>
        <a:lstStyle/>
        <a:p>
          <a:endParaRPr lang="en-US"/>
        </a:p>
      </dgm:t>
    </dgm:pt>
    <dgm:pt modelId="{A69FAD68-F62B-4303-A46A-328F4AD40892}">
      <dgm:prSet phldrT="[Text]"/>
      <dgm:spPr/>
      <dgm:t>
        <a:bodyPr/>
        <a:lstStyle/>
        <a:p>
          <a:r>
            <a:rPr lang="en-US" dirty="0" smtClean="0"/>
            <a:t>Iteration 1</a:t>
          </a:r>
          <a:endParaRPr lang="en-US" dirty="0"/>
        </a:p>
      </dgm:t>
    </dgm:pt>
    <dgm:pt modelId="{FBDC8529-9447-477A-8E68-34EDBC1A9D6C}" type="parTrans" cxnId="{E35B1ECE-6297-4F3F-9A49-D0E794C414B0}">
      <dgm:prSet/>
      <dgm:spPr/>
      <dgm:t>
        <a:bodyPr/>
        <a:lstStyle/>
        <a:p>
          <a:endParaRPr lang="en-US"/>
        </a:p>
      </dgm:t>
    </dgm:pt>
    <dgm:pt modelId="{DD1FBCFF-666D-43FC-A0EA-2D767386F8E1}" type="sibTrans" cxnId="{E35B1ECE-6297-4F3F-9A49-D0E794C414B0}">
      <dgm:prSet/>
      <dgm:spPr/>
      <dgm:t>
        <a:bodyPr/>
        <a:lstStyle/>
        <a:p>
          <a:endParaRPr lang="en-US"/>
        </a:p>
      </dgm:t>
    </dgm:pt>
    <dgm:pt modelId="{1994E39C-FD26-4990-B2AE-944CE4F70255}">
      <dgm:prSet phldrT="[Text]"/>
      <dgm:spPr/>
      <dgm:t>
        <a:bodyPr/>
        <a:lstStyle/>
        <a:p>
          <a:r>
            <a:rPr lang="en-US" dirty="0" smtClean="0"/>
            <a:t>Requirements</a:t>
          </a:r>
          <a:endParaRPr lang="en-US" dirty="0"/>
        </a:p>
      </dgm:t>
    </dgm:pt>
    <dgm:pt modelId="{AE8F9D80-185D-4CA5-A5BE-2D9055BEFEE7}" type="parTrans" cxnId="{C4583369-5C42-4DC4-9070-25D70065ADB3}">
      <dgm:prSet/>
      <dgm:spPr/>
      <dgm:t>
        <a:bodyPr/>
        <a:lstStyle/>
        <a:p>
          <a:endParaRPr lang="en-US" dirty="0"/>
        </a:p>
      </dgm:t>
    </dgm:pt>
    <dgm:pt modelId="{4B46DC21-367A-4A7F-81B7-91D6C66C04B2}" type="sibTrans" cxnId="{C4583369-5C42-4DC4-9070-25D70065ADB3}">
      <dgm:prSet/>
      <dgm:spPr/>
      <dgm:t>
        <a:bodyPr/>
        <a:lstStyle/>
        <a:p>
          <a:endParaRPr lang="en-US" dirty="0"/>
        </a:p>
      </dgm:t>
    </dgm:pt>
    <dgm:pt modelId="{1897E7CC-2D9D-4F13-94A7-821B5E98FFE0}">
      <dgm:prSet phldrT="[Text]"/>
      <dgm:spPr/>
      <dgm:t>
        <a:bodyPr/>
        <a:lstStyle/>
        <a:p>
          <a:r>
            <a:rPr lang="en-US" dirty="0" smtClean="0"/>
            <a:t>Analysis &amp; Design</a:t>
          </a:r>
          <a:endParaRPr lang="en-US" dirty="0"/>
        </a:p>
      </dgm:t>
    </dgm:pt>
    <dgm:pt modelId="{0A91793A-8224-40B7-8655-4D60B7AE0F43}" type="parTrans" cxnId="{ECCC8D23-7E70-4833-8FAC-AD9981F9028A}">
      <dgm:prSet/>
      <dgm:spPr/>
      <dgm:t>
        <a:bodyPr/>
        <a:lstStyle/>
        <a:p>
          <a:endParaRPr lang="en-US"/>
        </a:p>
      </dgm:t>
    </dgm:pt>
    <dgm:pt modelId="{32006B6E-C3CB-4037-B5CE-3F6B4CB8D7AC}" type="sibTrans" cxnId="{ECCC8D23-7E70-4833-8FAC-AD9981F9028A}">
      <dgm:prSet/>
      <dgm:spPr/>
      <dgm:t>
        <a:bodyPr/>
        <a:lstStyle/>
        <a:p>
          <a:endParaRPr lang="en-US" dirty="0"/>
        </a:p>
      </dgm:t>
    </dgm:pt>
    <dgm:pt modelId="{48606DAF-0FDD-420B-B70D-E288E0C38563}">
      <dgm:prSet phldrT="[Text]"/>
      <dgm:spPr/>
      <dgm:t>
        <a:bodyPr/>
        <a:lstStyle/>
        <a:p>
          <a:r>
            <a:rPr lang="en-US" dirty="0" smtClean="0"/>
            <a:t>Code</a:t>
          </a:r>
          <a:endParaRPr lang="en-US" dirty="0"/>
        </a:p>
      </dgm:t>
    </dgm:pt>
    <dgm:pt modelId="{632F33E5-0923-4449-9A43-F07FE69D516D}" type="parTrans" cxnId="{2C236EE0-6F5D-4434-AF7D-5953A88FA7A1}">
      <dgm:prSet/>
      <dgm:spPr/>
      <dgm:t>
        <a:bodyPr/>
        <a:lstStyle/>
        <a:p>
          <a:endParaRPr lang="en-US"/>
        </a:p>
      </dgm:t>
    </dgm:pt>
    <dgm:pt modelId="{1F92A5F0-12B6-4BBB-A8D9-2B6406C4FC2A}" type="sibTrans" cxnId="{2C236EE0-6F5D-4434-AF7D-5953A88FA7A1}">
      <dgm:prSet/>
      <dgm:spPr/>
      <dgm:t>
        <a:bodyPr/>
        <a:lstStyle/>
        <a:p>
          <a:endParaRPr lang="en-US" dirty="0"/>
        </a:p>
      </dgm:t>
    </dgm:pt>
    <dgm:pt modelId="{89301BB2-00C4-42D1-BAC3-F557C525724F}">
      <dgm:prSet phldrT="[Text]"/>
      <dgm:spPr/>
      <dgm:t>
        <a:bodyPr/>
        <a:lstStyle/>
        <a:p>
          <a:r>
            <a:rPr lang="en-US" dirty="0" smtClean="0"/>
            <a:t>Test</a:t>
          </a:r>
          <a:endParaRPr lang="en-US" dirty="0"/>
        </a:p>
      </dgm:t>
    </dgm:pt>
    <dgm:pt modelId="{598CCE9B-0408-4B77-89BC-C7923B54FD6D}" type="parTrans" cxnId="{4E016A8F-327F-4EF1-B06B-8764B8DBAC62}">
      <dgm:prSet/>
      <dgm:spPr/>
      <dgm:t>
        <a:bodyPr/>
        <a:lstStyle/>
        <a:p>
          <a:endParaRPr lang="en-US"/>
        </a:p>
      </dgm:t>
    </dgm:pt>
    <dgm:pt modelId="{88134E21-5ED4-4946-88CC-AC15F42472FC}" type="sibTrans" cxnId="{4E016A8F-327F-4EF1-B06B-8764B8DBAC62}">
      <dgm:prSet/>
      <dgm:spPr/>
      <dgm:t>
        <a:bodyPr/>
        <a:lstStyle/>
        <a:p>
          <a:endParaRPr lang="en-US"/>
        </a:p>
      </dgm:t>
    </dgm:pt>
    <dgm:pt modelId="{17727982-1ADE-4B95-A1BC-0DDA490D1F68}">
      <dgm:prSet phldrT="[Text]"/>
      <dgm:spPr/>
      <dgm:t>
        <a:bodyPr/>
        <a:lstStyle/>
        <a:p>
          <a:r>
            <a:rPr lang="en-US" dirty="0" smtClean="0"/>
            <a:t>Requirements</a:t>
          </a:r>
          <a:endParaRPr lang="en-US" dirty="0"/>
        </a:p>
      </dgm:t>
    </dgm:pt>
    <dgm:pt modelId="{CD2359EF-C2CD-4F4A-870E-F20FD30C5A3E}" type="parTrans" cxnId="{6F913DB5-79FE-4A24-9A03-1141BDA5E38E}">
      <dgm:prSet/>
      <dgm:spPr/>
      <dgm:t>
        <a:bodyPr/>
        <a:lstStyle/>
        <a:p>
          <a:endParaRPr lang="en-US" dirty="0"/>
        </a:p>
      </dgm:t>
    </dgm:pt>
    <dgm:pt modelId="{E8DA7924-22F4-466B-A408-B2895909A600}" type="sibTrans" cxnId="{6F913DB5-79FE-4A24-9A03-1141BDA5E38E}">
      <dgm:prSet/>
      <dgm:spPr/>
      <dgm:t>
        <a:bodyPr/>
        <a:lstStyle/>
        <a:p>
          <a:endParaRPr lang="en-US" dirty="0"/>
        </a:p>
      </dgm:t>
    </dgm:pt>
    <dgm:pt modelId="{7C7433E3-E655-41F0-B9FE-91703600A034}">
      <dgm:prSet phldrT="[Text]"/>
      <dgm:spPr/>
      <dgm:t>
        <a:bodyPr/>
        <a:lstStyle/>
        <a:p>
          <a:r>
            <a:rPr lang="en-US" dirty="0" smtClean="0"/>
            <a:t>Analysis &amp; Design</a:t>
          </a:r>
          <a:endParaRPr lang="en-US" dirty="0"/>
        </a:p>
      </dgm:t>
    </dgm:pt>
    <dgm:pt modelId="{DE0928BA-49E2-4E29-B796-D39D6DC664D3}" type="parTrans" cxnId="{839E9AAD-9A10-4A86-89A6-B6D1666A3950}">
      <dgm:prSet/>
      <dgm:spPr/>
      <dgm:t>
        <a:bodyPr/>
        <a:lstStyle/>
        <a:p>
          <a:endParaRPr lang="en-US"/>
        </a:p>
      </dgm:t>
    </dgm:pt>
    <dgm:pt modelId="{E913B9E7-7051-4C3A-9373-BC76EBA20F69}" type="sibTrans" cxnId="{839E9AAD-9A10-4A86-89A6-B6D1666A3950}">
      <dgm:prSet/>
      <dgm:spPr/>
      <dgm:t>
        <a:bodyPr/>
        <a:lstStyle/>
        <a:p>
          <a:endParaRPr lang="en-US" dirty="0"/>
        </a:p>
      </dgm:t>
    </dgm:pt>
    <dgm:pt modelId="{534E6471-1708-41CF-9002-11B8CF203340}">
      <dgm:prSet phldrT="[Text]"/>
      <dgm:spPr/>
      <dgm:t>
        <a:bodyPr/>
        <a:lstStyle/>
        <a:p>
          <a:r>
            <a:rPr lang="en-US" dirty="0" smtClean="0"/>
            <a:t>Code</a:t>
          </a:r>
          <a:endParaRPr lang="en-US" dirty="0"/>
        </a:p>
      </dgm:t>
    </dgm:pt>
    <dgm:pt modelId="{707D6A7F-6200-4DDB-8FE3-6829457182E9}" type="parTrans" cxnId="{FDF38005-C82C-49ED-AAF8-279E7141ACBC}">
      <dgm:prSet/>
      <dgm:spPr/>
      <dgm:t>
        <a:bodyPr/>
        <a:lstStyle/>
        <a:p>
          <a:endParaRPr lang="en-US"/>
        </a:p>
      </dgm:t>
    </dgm:pt>
    <dgm:pt modelId="{8717F9C6-8908-483E-A9B0-BF8B17E6A771}" type="sibTrans" cxnId="{FDF38005-C82C-49ED-AAF8-279E7141ACBC}">
      <dgm:prSet/>
      <dgm:spPr/>
      <dgm:t>
        <a:bodyPr/>
        <a:lstStyle/>
        <a:p>
          <a:endParaRPr lang="en-US" dirty="0"/>
        </a:p>
      </dgm:t>
    </dgm:pt>
    <dgm:pt modelId="{2961EDBB-3E47-461D-9056-8F67809233F7}">
      <dgm:prSet phldrT="[Text]"/>
      <dgm:spPr/>
      <dgm:t>
        <a:bodyPr/>
        <a:lstStyle/>
        <a:p>
          <a:r>
            <a:rPr lang="en-US" dirty="0" smtClean="0"/>
            <a:t>Test</a:t>
          </a:r>
          <a:endParaRPr lang="en-US" dirty="0"/>
        </a:p>
      </dgm:t>
    </dgm:pt>
    <dgm:pt modelId="{B7CAECD7-F7E6-4872-9235-B757DF795197}" type="parTrans" cxnId="{45A6503F-D3F6-4906-8DEE-181034B8EDB2}">
      <dgm:prSet/>
      <dgm:spPr/>
      <dgm:t>
        <a:bodyPr/>
        <a:lstStyle/>
        <a:p>
          <a:endParaRPr lang="en-US"/>
        </a:p>
      </dgm:t>
    </dgm:pt>
    <dgm:pt modelId="{7E540051-86BB-4621-ADE9-A8373FF1AE63}" type="sibTrans" cxnId="{45A6503F-D3F6-4906-8DEE-181034B8EDB2}">
      <dgm:prSet/>
      <dgm:spPr/>
      <dgm:t>
        <a:bodyPr/>
        <a:lstStyle/>
        <a:p>
          <a:endParaRPr lang="en-US" dirty="0"/>
        </a:p>
      </dgm:t>
    </dgm:pt>
    <dgm:pt modelId="{4B092CB9-9B0D-4AA2-9C26-812E34D9CF13}">
      <dgm:prSet phldrT="[Text]"/>
      <dgm:spPr/>
      <dgm:t>
        <a:bodyPr/>
        <a:lstStyle/>
        <a:p>
          <a:r>
            <a:rPr lang="en-US" dirty="0" smtClean="0"/>
            <a:t>Deploy</a:t>
          </a:r>
          <a:endParaRPr lang="en-US" dirty="0"/>
        </a:p>
      </dgm:t>
    </dgm:pt>
    <dgm:pt modelId="{B7523D36-5F5C-447F-8710-A3D8192E6E2C}" type="parTrans" cxnId="{AF309F2E-1AF0-4220-ACF0-3AF6CA06DE2D}">
      <dgm:prSet/>
      <dgm:spPr/>
      <dgm:t>
        <a:bodyPr/>
        <a:lstStyle/>
        <a:p>
          <a:endParaRPr lang="en-US"/>
        </a:p>
      </dgm:t>
    </dgm:pt>
    <dgm:pt modelId="{180BAAE0-A6CA-44B4-952B-3A9CFE768836}" type="sibTrans" cxnId="{AF309F2E-1AF0-4220-ACF0-3AF6CA06DE2D}">
      <dgm:prSet/>
      <dgm:spPr/>
      <dgm:t>
        <a:bodyPr/>
        <a:lstStyle/>
        <a:p>
          <a:endParaRPr lang="en-US"/>
        </a:p>
      </dgm:t>
    </dgm:pt>
    <dgm:pt modelId="{252FEA72-0EFE-4535-91A0-9D80B9D78C4B}">
      <dgm:prSet phldrT="[Text]"/>
      <dgm:spPr/>
      <dgm:t>
        <a:bodyPr/>
        <a:lstStyle/>
        <a:p>
          <a:r>
            <a:rPr lang="en-US" dirty="0" smtClean="0"/>
            <a:t>Iteration 2</a:t>
          </a:r>
          <a:endParaRPr lang="en-US" dirty="0"/>
        </a:p>
      </dgm:t>
    </dgm:pt>
    <dgm:pt modelId="{31C6416B-ADF6-4646-AD54-37FE2289481B}" type="parTrans" cxnId="{3B188E1F-9C33-4BB7-9C26-4D3620FBA942}">
      <dgm:prSet/>
      <dgm:spPr/>
      <dgm:t>
        <a:bodyPr/>
        <a:lstStyle/>
        <a:p>
          <a:endParaRPr lang="en-US"/>
        </a:p>
      </dgm:t>
    </dgm:pt>
    <dgm:pt modelId="{E5980A67-85ED-433B-BAE6-DE14C33F7D07}" type="sibTrans" cxnId="{3B188E1F-9C33-4BB7-9C26-4D3620FBA942}">
      <dgm:prSet/>
      <dgm:spPr/>
      <dgm:t>
        <a:bodyPr/>
        <a:lstStyle/>
        <a:p>
          <a:endParaRPr lang="en-US"/>
        </a:p>
      </dgm:t>
    </dgm:pt>
    <dgm:pt modelId="{76E417FE-B6FD-4D2F-9C51-7607D793E77C}">
      <dgm:prSet phldrT="[Text]"/>
      <dgm:spPr/>
      <dgm:t>
        <a:bodyPr/>
        <a:lstStyle/>
        <a:p>
          <a:r>
            <a:rPr lang="en-US" dirty="0" smtClean="0"/>
            <a:t>Requirements</a:t>
          </a:r>
          <a:endParaRPr lang="en-US" dirty="0"/>
        </a:p>
      </dgm:t>
    </dgm:pt>
    <dgm:pt modelId="{1BA45412-2F69-4958-A5E1-852717962AC5}" type="parTrans" cxnId="{AFC9B040-B71D-4BE8-8315-96E2B1E81C79}">
      <dgm:prSet/>
      <dgm:spPr/>
      <dgm:t>
        <a:bodyPr/>
        <a:lstStyle/>
        <a:p>
          <a:endParaRPr lang="en-US" dirty="0"/>
        </a:p>
      </dgm:t>
    </dgm:pt>
    <dgm:pt modelId="{A786F04A-A127-4007-BD2B-D15C1F411187}" type="sibTrans" cxnId="{AFC9B040-B71D-4BE8-8315-96E2B1E81C79}">
      <dgm:prSet/>
      <dgm:spPr/>
      <dgm:t>
        <a:bodyPr/>
        <a:lstStyle/>
        <a:p>
          <a:endParaRPr lang="en-US" dirty="0"/>
        </a:p>
      </dgm:t>
    </dgm:pt>
    <dgm:pt modelId="{41D75109-C779-4953-A085-8199C7CCEE29}">
      <dgm:prSet phldrT="[Text]"/>
      <dgm:spPr/>
      <dgm:t>
        <a:bodyPr/>
        <a:lstStyle/>
        <a:p>
          <a:r>
            <a:rPr lang="en-US" dirty="0" smtClean="0"/>
            <a:t>Analysis &amp; Design</a:t>
          </a:r>
          <a:endParaRPr lang="en-US" dirty="0"/>
        </a:p>
      </dgm:t>
    </dgm:pt>
    <dgm:pt modelId="{90D81C7C-7512-41A3-99C3-F9008215FAC9}" type="parTrans" cxnId="{6E78BF6A-102A-4D72-903B-DDCEB1324D89}">
      <dgm:prSet/>
      <dgm:spPr/>
      <dgm:t>
        <a:bodyPr/>
        <a:lstStyle/>
        <a:p>
          <a:endParaRPr lang="en-US"/>
        </a:p>
      </dgm:t>
    </dgm:pt>
    <dgm:pt modelId="{D9CFE652-6F7F-4F37-8997-B8A8EDA85D6E}" type="sibTrans" cxnId="{6E78BF6A-102A-4D72-903B-DDCEB1324D89}">
      <dgm:prSet/>
      <dgm:spPr/>
      <dgm:t>
        <a:bodyPr/>
        <a:lstStyle/>
        <a:p>
          <a:endParaRPr lang="en-US" dirty="0"/>
        </a:p>
      </dgm:t>
    </dgm:pt>
    <dgm:pt modelId="{D8D1B8A6-B97C-4AFD-B21B-C616E120D3A8}">
      <dgm:prSet phldrT="[Text]"/>
      <dgm:spPr/>
      <dgm:t>
        <a:bodyPr/>
        <a:lstStyle/>
        <a:p>
          <a:r>
            <a:rPr lang="en-US" dirty="0" smtClean="0"/>
            <a:t>Code</a:t>
          </a:r>
          <a:endParaRPr lang="en-US" dirty="0"/>
        </a:p>
      </dgm:t>
    </dgm:pt>
    <dgm:pt modelId="{5D2188D4-E8E7-4355-8B76-369EE82092BD}" type="parTrans" cxnId="{FCFD2AC6-8A7B-446E-A2E4-64924124E812}">
      <dgm:prSet/>
      <dgm:spPr/>
      <dgm:t>
        <a:bodyPr/>
        <a:lstStyle/>
        <a:p>
          <a:endParaRPr lang="en-US"/>
        </a:p>
      </dgm:t>
    </dgm:pt>
    <dgm:pt modelId="{16299A21-18F4-4893-A09B-FDB4A54166F3}" type="sibTrans" cxnId="{FCFD2AC6-8A7B-446E-A2E4-64924124E812}">
      <dgm:prSet/>
      <dgm:spPr/>
      <dgm:t>
        <a:bodyPr/>
        <a:lstStyle/>
        <a:p>
          <a:endParaRPr lang="en-US" dirty="0"/>
        </a:p>
      </dgm:t>
    </dgm:pt>
    <dgm:pt modelId="{2C48B5C5-729D-4701-BDC6-C0F77694D323}">
      <dgm:prSet phldrT="[Text]"/>
      <dgm:spPr/>
      <dgm:t>
        <a:bodyPr/>
        <a:lstStyle/>
        <a:p>
          <a:r>
            <a:rPr lang="en-US" dirty="0" smtClean="0"/>
            <a:t>Test</a:t>
          </a:r>
          <a:endParaRPr lang="en-US" dirty="0"/>
        </a:p>
      </dgm:t>
    </dgm:pt>
    <dgm:pt modelId="{96C1BAD9-2A68-4FAB-9D7C-FD8D4FCEACE7}" type="parTrans" cxnId="{BC567F51-80E8-42C8-8A1F-1C68E0A0689F}">
      <dgm:prSet/>
      <dgm:spPr/>
      <dgm:t>
        <a:bodyPr/>
        <a:lstStyle/>
        <a:p>
          <a:endParaRPr lang="en-US"/>
        </a:p>
      </dgm:t>
    </dgm:pt>
    <dgm:pt modelId="{5448778A-A257-4414-8433-51567A0AF4AA}" type="sibTrans" cxnId="{BC567F51-80E8-42C8-8A1F-1C68E0A0689F}">
      <dgm:prSet/>
      <dgm:spPr/>
      <dgm:t>
        <a:bodyPr/>
        <a:lstStyle/>
        <a:p>
          <a:endParaRPr lang="en-US"/>
        </a:p>
      </dgm:t>
    </dgm:pt>
    <dgm:pt modelId="{4B8F08A0-31BA-433D-8535-9825E00ABBF3}">
      <dgm:prSet phldrT="[Text]"/>
      <dgm:spPr/>
      <dgm:t>
        <a:bodyPr/>
        <a:lstStyle/>
        <a:p>
          <a:r>
            <a:rPr lang="en-US" dirty="0" smtClean="0"/>
            <a:t>Iteration 3</a:t>
          </a:r>
          <a:endParaRPr lang="en-US" dirty="0"/>
        </a:p>
      </dgm:t>
    </dgm:pt>
    <dgm:pt modelId="{12607A6C-4DF9-455C-BBDE-8B87F26D0482}" type="parTrans" cxnId="{27B63596-0F51-4A76-BE18-47C18405A6F5}">
      <dgm:prSet/>
      <dgm:spPr/>
      <dgm:t>
        <a:bodyPr/>
        <a:lstStyle/>
        <a:p>
          <a:endParaRPr lang="en-US"/>
        </a:p>
      </dgm:t>
    </dgm:pt>
    <dgm:pt modelId="{274AA4FF-DD62-4B73-ABBD-CFCEAAD6088D}" type="sibTrans" cxnId="{27B63596-0F51-4A76-BE18-47C18405A6F5}">
      <dgm:prSet/>
      <dgm:spPr/>
      <dgm:t>
        <a:bodyPr/>
        <a:lstStyle/>
        <a:p>
          <a:endParaRPr lang="en-US"/>
        </a:p>
      </dgm:t>
    </dgm:pt>
    <dgm:pt modelId="{EBEB544F-0810-4C93-A826-FB604BBC0484}">
      <dgm:prSet phldrT="[Text]"/>
      <dgm:spPr/>
      <dgm:t>
        <a:bodyPr/>
        <a:lstStyle/>
        <a:p>
          <a:r>
            <a:rPr lang="en-US" dirty="0" smtClean="0"/>
            <a:t>Requirements</a:t>
          </a:r>
          <a:endParaRPr lang="en-US" dirty="0"/>
        </a:p>
      </dgm:t>
    </dgm:pt>
    <dgm:pt modelId="{5F7E7D17-C28D-4816-8B49-EFA3BBB4F5BB}" type="parTrans" cxnId="{66F2F988-B9DF-4342-A826-B76E499B4C60}">
      <dgm:prSet/>
      <dgm:spPr/>
      <dgm:t>
        <a:bodyPr/>
        <a:lstStyle/>
        <a:p>
          <a:endParaRPr lang="en-US" dirty="0"/>
        </a:p>
      </dgm:t>
    </dgm:pt>
    <dgm:pt modelId="{FE33912C-CC79-4DA9-9BF7-C9BB7FCFAD93}" type="sibTrans" cxnId="{66F2F988-B9DF-4342-A826-B76E499B4C60}">
      <dgm:prSet/>
      <dgm:spPr/>
      <dgm:t>
        <a:bodyPr/>
        <a:lstStyle/>
        <a:p>
          <a:endParaRPr lang="en-US" dirty="0"/>
        </a:p>
      </dgm:t>
    </dgm:pt>
    <dgm:pt modelId="{891ADF17-D46C-4C1E-9401-9D1150C9C497}">
      <dgm:prSet phldrT="[Text]"/>
      <dgm:spPr/>
      <dgm:t>
        <a:bodyPr/>
        <a:lstStyle/>
        <a:p>
          <a:r>
            <a:rPr lang="en-US" dirty="0" smtClean="0"/>
            <a:t>Analysis &amp; Design</a:t>
          </a:r>
          <a:endParaRPr lang="en-US" dirty="0"/>
        </a:p>
      </dgm:t>
    </dgm:pt>
    <dgm:pt modelId="{10AB62F3-3EA1-49C2-B9AF-CDF99E7915B2}" type="parTrans" cxnId="{24C106F7-22E5-4570-87A1-8FA4ACE5AC2B}">
      <dgm:prSet/>
      <dgm:spPr/>
      <dgm:t>
        <a:bodyPr/>
        <a:lstStyle/>
        <a:p>
          <a:endParaRPr lang="en-US"/>
        </a:p>
      </dgm:t>
    </dgm:pt>
    <dgm:pt modelId="{541FAD2D-25C4-48F7-B091-8D93224B75E9}" type="sibTrans" cxnId="{24C106F7-22E5-4570-87A1-8FA4ACE5AC2B}">
      <dgm:prSet/>
      <dgm:spPr/>
      <dgm:t>
        <a:bodyPr/>
        <a:lstStyle/>
        <a:p>
          <a:endParaRPr lang="en-US" dirty="0"/>
        </a:p>
      </dgm:t>
    </dgm:pt>
    <dgm:pt modelId="{8A95967F-0E24-4C46-A365-91E99DE10C95}">
      <dgm:prSet phldrT="[Text]"/>
      <dgm:spPr/>
      <dgm:t>
        <a:bodyPr/>
        <a:lstStyle/>
        <a:p>
          <a:r>
            <a:rPr lang="en-US" dirty="0" smtClean="0"/>
            <a:t>Code</a:t>
          </a:r>
          <a:endParaRPr lang="en-US" dirty="0"/>
        </a:p>
      </dgm:t>
    </dgm:pt>
    <dgm:pt modelId="{CC66EA1E-40A9-4E4E-AE86-C29F8F838D94}" type="parTrans" cxnId="{FB688718-8BAC-4B3B-BDF8-779E603B0357}">
      <dgm:prSet/>
      <dgm:spPr/>
      <dgm:t>
        <a:bodyPr/>
        <a:lstStyle/>
        <a:p>
          <a:endParaRPr lang="en-US"/>
        </a:p>
      </dgm:t>
    </dgm:pt>
    <dgm:pt modelId="{82E0778F-6347-45FE-B6E1-687BF016BE62}" type="sibTrans" cxnId="{FB688718-8BAC-4B3B-BDF8-779E603B0357}">
      <dgm:prSet/>
      <dgm:spPr/>
      <dgm:t>
        <a:bodyPr/>
        <a:lstStyle/>
        <a:p>
          <a:endParaRPr lang="en-US" dirty="0"/>
        </a:p>
      </dgm:t>
    </dgm:pt>
    <dgm:pt modelId="{BE139BAE-91C5-4671-AB78-B7B54C672C32}">
      <dgm:prSet phldrT="[Text]"/>
      <dgm:spPr/>
      <dgm:t>
        <a:bodyPr/>
        <a:lstStyle/>
        <a:p>
          <a:r>
            <a:rPr lang="en-US" dirty="0" smtClean="0"/>
            <a:t>Test</a:t>
          </a:r>
          <a:endParaRPr lang="en-US" dirty="0"/>
        </a:p>
      </dgm:t>
    </dgm:pt>
    <dgm:pt modelId="{AA728EFE-19B6-46BF-8930-8B3E6F13CE48}" type="parTrans" cxnId="{66A3C6EE-FB1E-49C1-A562-B6DE623E2B12}">
      <dgm:prSet/>
      <dgm:spPr/>
      <dgm:t>
        <a:bodyPr/>
        <a:lstStyle/>
        <a:p>
          <a:endParaRPr lang="en-US"/>
        </a:p>
      </dgm:t>
    </dgm:pt>
    <dgm:pt modelId="{FAEF3479-7EF5-4353-9A56-1E3FCDEC8C2C}" type="sibTrans" cxnId="{66A3C6EE-FB1E-49C1-A562-B6DE623E2B12}">
      <dgm:prSet/>
      <dgm:spPr/>
      <dgm:t>
        <a:bodyPr/>
        <a:lstStyle/>
        <a:p>
          <a:endParaRPr lang="en-US"/>
        </a:p>
      </dgm:t>
    </dgm:pt>
    <dgm:pt modelId="{FD3FC866-569A-4766-B299-4401BC13C0B6}">
      <dgm:prSet phldrT="[Text]"/>
      <dgm:spPr/>
      <dgm:t>
        <a:bodyPr/>
        <a:lstStyle/>
        <a:p>
          <a:r>
            <a:rPr lang="en-US" dirty="0" smtClean="0"/>
            <a:t>Iteration 4</a:t>
          </a:r>
          <a:endParaRPr lang="en-US" dirty="0"/>
        </a:p>
      </dgm:t>
    </dgm:pt>
    <dgm:pt modelId="{5A9EF264-3EB1-4EA2-B1E9-5EBF1823C141}" type="parTrans" cxnId="{139409DB-2452-4144-8A32-7AF205540F71}">
      <dgm:prSet/>
      <dgm:spPr/>
      <dgm:t>
        <a:bodyPr/>
        <a:lstStyle/>
        <a:p>
          <a:endParaRPr lang="en-US"/>
        </a:p>
      </dgm:t>
    </dgm:pt>
    <dgm:pt modelId="{9B100EE9-C4FA-412B-B822-69B07B98A59B}" type="sibTrans" cxnId="{139409DB-2452-4144-8A32-7AF205540F71}">
      <dgm:prSet/>
      <dgm:spPr/>
      <dgm:t>
        <a:bodyPr/>
        <a:lstStyle/>
        <a:p>
          <a:endParaRPr lang="en-US"/>
        </a:p>
      </dgm:t>
    </dgm:pt>
    <dgm:pt modelId="{2E295240-9DFD-41BB-AA52-8C8A1580AD68}" type="pres">
      <dgm:prSet presAssocID="{0C7432D5-41F2-4D18-88C2-A47883722D4F}" presName="Name0" presStyleCnt="0">
        <dgm:presLayoutVars>
          <dgm:dir/>
          <dgm:animLvl val="lvl"/>
          <dgm:resizeHandles val="exact"/>
        </dgm:presLayoutVars>
      </dgm:prSet>
      <dgm:spPr/>
      <dgm:t>
        <a:bodyPr/>
        <a:lstStyle/>
        <a:p>
          <a:endParaRPr lang="en-US"/>
        </a:p>
      </dgm:t>
    </dgm:pt>
    <dgm:pt modelId="{E1F4667C-CE2E-4FA7-80B7-FA9B980A4202}" type="pres">
      <dgm:prSet presAssocID="{A69FAD68-F62B-4303-A46A-328F4AD40892}" presName="vertFlow" presStyleCnt="0"/>
      <dgm:spPr/>
      <dgm:t>
        <a:bodyPr/>
        <a:lstStyle/>
        <a:p>
          <a:endParaRPr lang="en-US"/>
        </a:p>
      </dgm:t>
    </dgm:pt>
    <dgm:pt modelId="{1FE55BFE-053B-4FC5-ACEE-749A8DE06D55}" type="pres">
      <dgm:prSet presAssocID="{A69FAD68-F62B-4303-A46A-328F4AD40892}" presName="header" presStyleLbl="node1" presStyleIdx="0" presStyleCnt="4"/>
      <dgm:spPr/>
      <dgm:t>
        <a:bodyPr/>
        <a:lstStyle/>
        <a:p>
          <a:endParaRPr lang="en-US"/>
        </a:p>
      </dgm:t>
    </dgm:pt>
    <dgm:pt modelId="{7C83A923-E34E-4EC9-9EBD-B62C3CD45DA2}" type="pres">
      <dgm:prSet presAssocID="{AE8F9D80-185D-4CA5-A5BE-2D9055BEFEE7}" presName="parTrans" presStyleLbl="sibTrans2D1" presStyleIdx="0" presStyleCnt="17"/>
      <dgm:spPr/>
      <dgm:t>
        <a:bodyPr/>
        <a:lstStyle/>
        <a:p>
          <a:endParaRPr lang="en-US"/>
        </a:p>
      </dgm:t>
    </dgm:pt>
    <dgm:pt modelId="{2F9889D8-5373-4460-A46D-27FDBA6D6478}" type="pres">
      <dgm:prSet presAssocID="{1994E39C-FD26-4990-B2AE-944CE4F70255}" presName="child" presStyleLbl="alignAccFollowNode1" presStyleIdx="0" presStyleCnt="17">
        <dgm:presLayoutVars>
          <dgm:chMax val="0"/>
          <dgm:bulletEnabled val="1"/>
        </dgm:presLayoutVars>
      </dgm:prSet>
      <dgm:spPr/>
      <dgm:t>
        <a:bodyPr/>
        <a:lstStyle/>
        <a:p>
          <a:endParaRPr lang="en-US"/>
        </a:p>
      </dgm:t>
    </dgm:pt>
    <dgm:pt modelId="{81B26DF5-2AA0-4E1D-91E7-3BC0911D0816}" type="pres">
      <dgm:prSet presAssocID="{4B46DC21-367A-4A7F-81B7-91D6C66C04B2}" presName="sibTrans" presStyleLbl="sibTrans2D1" presStyleIdx="1" presStyleCnt="17"/>
      <dgm:spPr/>
      <dgm:t>
        <a:bodyPr/>
        <a:lstStyle/>
        <a:p>
          <a:endParaRPr lang="en-US"/>
        </a:p>
      </dgm:t>
    </dgm:pt>
    <dgm:pt modelId="{5B861B74-4242-44EE-AA89-E3E3567CD93E}" type="pres">
      <dgm:prSet presAssocID="{1897E7CC-2D9D-4F13-94A7-821B5E98FFE0}" presName="child" presStyleLbl="alignAccFollowNode1" presStyleIdx="1" presStyleCnt="17">
        <dgm:presLayoutVars>
          <dgm:chMax val="0"/>
          <dgm:bulletEnabled val="1"/>
        </dgm:presLayoutVars>
      </dgm:prSet>
      <dgm:spPr/>
      <dgm:t>
        <a:bodyPr/>
        <a:lstStyle/>
        <a:p>
          <a:endParaRPr lang="en-US"/>
        </a:p>
      </dgm:t>
    </dgm:pt>
    <dgm:pt modelId="{1EFB7766-F03E-494F-8713-7CBC7A2D5FE6}" type="pres">
      <dgm:prSet presAssocID="{32006B6E-C3CB-4037-B5CE-3F6B4CB8D7AC}" presName="sibTrans" presStyleLbl="sibTrans2D1" presStyleIdx="2" presStyleCnt="17"/>
      <dgm:spPr/>
      <dgm:t>
        <a:bodyPr/>
        <a:lstStyle/>
        <a:p>
          <a:endParaRPr lang="en-US"/>
        </a:p>
      </dgm:t>
    </dgm:pt>
    <dgm:pt modelId="{AB125660-EBBC-47B3-BF6F-BF5D457DDEF3}" type="pres">
      <dgm:prSet presAssocID="{48606DAF-0FDD-420B-B70D-E288E0C38563}" presName="child" presStyleLbl="alignAccFollowNode1" presStyleIdx="2" presStyleCnt="17">
        <dgm:presLayoutVars>
          <dgm:chMax val="0"/>
          <dgm:bulletEnabled val="1"/>
        </dgm:presLayoutVars>
      </dgm:prSet>
      <dgm:spPr/>
      <dgm:t>
        <a:bodyPr/>
        <a:lstStyle/>
        <a:p>
          <a:endParaRPr lang="en-US"/>
        </a:p>
      </dgm:t>
    </dgm:pt>
    <dgm:pt modelId="{B0A4CAB2-44C2-4CA8-88DB-1284ABFEAB48}" type="pres">
      <dgm:prSet presAssocID="{1F92A5F0-12B6-4BBB-A8D9-2B6406C4FC2A}" presName="sibTrans" presStyleLbl="sibTrans2D1" presStyleIdx="3" presStyleCnt="17"/>
      <dgm:spPr/>
      <dgm:t>
        <a:bodyPr/>
        <a:lstStyle/>
        <a:p>
          <a:endParaRPr lang="en-US"/>
        </a:p>
      </dgm:t>
    </dgm:pt>
    <dgm:pt modelId="{65634971-4BE9-4904-88F4-DB8E95B7E1D8}" type="pres">
      <dgm:prSet presAssocID="{89301BB2-00C4-42D1-BAC3-F557C525724F}" presName="child" presStyleLbl="alignAccFollowNode1" presStyleIdx="3" presStyleCnt="17">
        <dgm:presLayoutVars>
          <dgm:chMax val="0"/>
          <dgm:bulletEnabled val="1"/>
        </dgm:presLayoutVars>
      </dgm:prSet>
      <dgm:spPr/>
      <dgm:t>
        <a:bodyPr/>
        <a:lstStyle/>
        <a:p>
          <a:endParaRPr lang="en-US"/>
        </a:p>
      </dgm:t>
    </dgm:pt>
    <dgm:pt modelId="{B2A38E9F-80D8-40EE-95EC-9E7DA7DD6800}" type="pres">
      <dgm:prSet presAssocID="{A69FAD68-F62B-4303-A46A-328F4AD40892}" presName="hSp" presStyleCnt="0"/>
      <dgm:spPr/>
      <dgm:t>
        <a:bodyPr/>
        <a:lstStyle/>
        <a:p>
          <a:endParaRPr lang="en-US"/>
        </a:p>
      </dgm:t>
    </dgm:pt>
    <dgm:pt modelId="{F81B9E2E-1384-4BD5-8928-335C5121C652}" type="pres">
      <dgm:prSet presAssocID="{252FEA72-0EFE-4535-91A0-9D80B9D78C4B}" presName="vertFlow" presStyleCnt="0"/>
      <dgm:spPr/>
      <dgm:t>
        <a:bodyPr/>
        <a:lstStyle/>
        <a:p>
          <a:endParaRPr lang="en-US"/>
        </a:p>
      </dgm:t>
    </dgm:pt>
    <dgm:pt modelId="{62B5F1B3-722B-455E-BDF2-6DEF4C1EB0F8}" type="pres">
      <dgm:prSet presAssocID="{252FEA72-0EFE-4535-91A0-9D80B9D78C4B}" presName="header" presStyleLbl="node1" presStyleIdx="1" presStyleCnt="4"/>
      <dgm:spPr/>
      <dgm:t>
        <a:bodyPr/>
        <a:lstStyle/>
        <a:p>
          <a:endParaRPr lang="en-US"/>
        </a:p>
      </dgm:t>
    </dgm:pt>
    <dgm:pt modelId="{1DB120DB-2DD6-413D-B685-0AD3F113BA0A}" type="pres">
      <dgm:prSet presAssocID="{1BA45412-2F69-4958-A5E1-852717962AC5}" presName="parTrans" presStyleLbl="sibTrans2D1" presStyleIdx="4" presStyleCnt="17"/>
      <dgm:spPr/>
      <dgm:t>
        <a:bodyPr/>
        <a:lstStyle/>
        <a:p>
          <a:endParaRPr lang="en-US"/>
        </a:p>
      </dgm:t>
    </dgm:pt>
    <dgm:pt modelId="{7021357D-F7A4-41AE-B70E-CD9FC813B0EB}" type="pres">
      <dgm:prSet presAssocID="{76E417FE-B6FD-4D2F-9C51-7607D793E77C}" presName="child" presStyleLbl="alignAccFollowNode1" presStyleIdx="4" presStyleCnt="17">
        <dgm:presLayoutVars>
          <dgm:chMax val="0"/>
          <dgm:bulletEnabled val="1"/>
        </dgm:presLayoutVars>
      </dgm:prSet>
      <dgm:spPr/>
      <dgm:t>
        <a:bodyPr/>
        <a:lstStyle/>
        <a:p>
          <a:endParaRPr lang="en-US"/>
        </a:p>
      </dgm:t>
    </dgm:pt>
    <dgm:pt modelId="{24A72795-5CEA-4084-9C47-24DFCDC792E0}" type="pres">
      <dgm:prSet presAssocID="{A786F04A-A127-4007-BD2B-D15C1F411187}" presName="sibTrans" presStyleLbl="sibTrans2D1" presStyleIdx="5" presStyleCnt="17"/>
      <dgm:spPr/>
      <dgm:t>
        <a:bodyPr/>
        <a:lstStyle/>
        <a:p>
          <a:endParaRPr lang="en-US"/>
        </a:p>
      </dgm:t>
    </dgm:pt>
    <dgm:pt modelId="{7DEA6F50-83F3-4D9C-88CA-DAC6D07BC613}" type="pres">
      <dgm:prSet presAssocID="{41D75109-C779-4953-A085-8199C7CCEE29}" presName="child" presStyleLbl="alignAccFollowNode1" presStyleIdx="5" presStyleCnt="17">
        <dgm:presLayoutVars>
          <dgm:chMax val="0"/>
          <dgm:bulletEnabled val="1"/>
        </dgm:presLayoutVars>
      </dgm:prSet>
      <dgm:spPr/>
      <dgm:t>
        <a:bodyPr/>
        <a:lstStyle/>
        <a:p>
          <a:endParaRPr lang="en-US"/>
        </a:p>
      </dgm:t>
    </dgm:pt>
    <dgm:pt modelId="{28FFC4D8-7A56-4D4C-B9C9-139E4B9DA404}" type="pres">
      <dgm:prSet presAssocID="{D9CFE652-6F7F-4F37-8997-B8A8EDA85D6E}" presName="sibTrans" presStyleLbl="sibTrans2D1" presStyleIdx="6" presStyleCnt="17"/>
      <dgm:spPr/>
      <dgm:t>
        <a:bodyPr/>
        <a:lstStyle/>
        <a:p>
          <a:endParaRPr lang="en-US"/>
        </a:p>
      </dgm:t>
    </dgm:pt>
    <dgm:pt modelId="{093E462F-B609-414C-A78D-9458B9DE854B}" type="pres">
      <dgm:prSet presAssocID="{D8D1B8A6-B97C-4AFD-B21B-C616E120D3A8}" presName="child" presStyleLbl="alignAccFollowNode1" presStyleIdx="6" presStyleCnt="17">
        <dgm:presLayoutVars>
          <dgm:chMax val="0"/>
          <dgm:bulletEnabled val="1"/>
        </dgm:presLayoutVars>
      </dgm:prSet>
      <dgm:spPr/>
      <dgm:t>
        <a:bodyPr/>
        <a:lstStyle/>
        <a:p>
          <a:endParaRPr lang="en-US"/>
        </a:p>
      </dgm:t>
    </dgm:pt>
    <dgm:pt modelId="{48E64D28-7EA1-4BC9-8F14-5ABFD388E660}" type="pres">
      <dgm:prSet presAssocID="{16299A21-18F4-4893-A09B-FDB4A54166F3}" presName="sibTrans" presStyleLbl="sibTrans2D1" presStyleIdx="7" presStyleCnt="17"/>
      <dgm:spPr/>
      <dgm:t>
        <a:bodyPr/>
        <a:lstStyle/>
        <a:p>
          <a:endParaRPr lang="en-US"/>
        </a:p>
      </dgm:t>
    </dgm:pt>
    <dgm:pt modelId="{982F5870-5B13-47D9-B2A9-07A212F6B50D}" type="pres">
      <dgm:prSet presAssocID="{2C48B5C5-729D-4701-BDC6-C0F77694D323}" presName="child" presStyleLbl="alignAccFollowNode1" presStyleIdx="7" presStyleCnt="17">
        <dgm:presLayoutVars>
          <dgm:chMax val="0"/>
          <dgm:bulletEnabled val="1"/>
        </dgm:presLayoutVars>
      </dgm:prSet>
      <dgm:spPr/>
      <dgm:t>
        <a:bodyPr/>
        <a:lstStyle/>
        <a:p>
          <a:endParaRPr lang="en-US"/>
        </a:p>
      </dgm:t>
    </dgm:pt>
    <dgm:pt modelId="{D74BACD8-7757-487D-9C4E-6B60F5AD0DD4}" type="pres">
      <dgm:prSet presAssocID="{252FEA72-0EFE-4535-91A0-9D80B9D78C4B}" presName="hSp" presStyleCnt="0"/>
      <dgm:spPr/>
      <dgm:t>
        <a:bodyPr/>
        <a:lstStyle/>
        <a:p>
          <a:endParaRPr lang="en-US"/>
        </a:p>
      </dgm:t>
    </dgm:pt>
    <dgm:pt modelId="{02A31F6F-BB68-4CC3-9201-B06BA51BEE78}" type="pres">
      <dgm:prSet presAssocID="{4B8F08A0-31BA-433D-8535-9825E00ABBF3}" presName="vertFlow" presStyleCnt="0"/>
      <dgm:spPr/>
      <dgm:t>
        <a:bodyPr/>
        <a:lstStyle/>
        <a:p>
          <a:endParaRPr lang="en-US"/>
        </a:p>
      </dgm:t>
    </dgm:pt>
    <dgm:pt modelId="{C292C430-607F-45A5-A3F1-8F9641A0AEAF}" type="pres">
      <dgm:prSet presAssocID="{4B8F08A0-31BA-433D-8535-9825E00ABBF3}" presName="header" presStyleLbl="node1" presStyleIdx="2" presStyleCnt="4"/>
      <dgm:spPr/>
      <dgm:t>
        <a:bodyPr/>
        <a:lstStyle/>
        <a:p>
          <a:endParaRPr lang="en-US"/>
        </a:p>
      </dgm:t>
    </dgm:pt>
    <dgm:pt modelId="{E8433B54-9030-421A-9938-1B10568B2B40}" type="pres">
      <dgm:prSet presAssocID="{5F7E7D17-C28D-4816-8B49-EFA3BBB4F5BB}" presName="parTrans" presStyleLbl="sibTrans2D1" presStyleIdx="8" presStyleCnt="17"/>
      <dgm:spPr/>
      <dgm:t>
        <a:bodyPr/>
        <a:lstStyle/>
        <a:p>
          <a:endParaRPr lang="en-US"/>
        </a:p>
      </dgm:t>
    </dgm:pt>
    <dgm:pt modelId="{742849A2-4EFC-4517-911D-416B7F0F1C06}" type="pres">
      <dgm:prSet presAssocID="{EBEB544F-0810-4C93-A826-FB604BBC0484}" presName="child" presStyleLbl="alignAccFollowNode1" presStyleIdx="8" presStyleCnt="17">
        <dgm:presLayoutVars>
          <dgm:chMax val="0"/>
          <dgm:bulletEnabled val="1"/>
        </dgm:presLayoutVars>
      </dgm:prSet>
      <dgm:spPr/>
      <dgm:t>
        <a:bodyPr/>
        <a:lstStyle/>
        <a:p>
          <a:endParaRPr lang="en-US"/>
        </a:p>
      </dgm:t>
    </dgm:pt>
    <dgm:pt modelId="{283EA6FE-11FE-4110-9DC0-4543F0E7768E}" type="pres">
      <dgm:prSet presAssocID="{FE33912C-CC79-4DA9-9BF7-C9BB7FCFAD93}" presName="sibTrans" presStyleLbl="sibTrans2D1" presStyleIdx="9" presStyleCnt="17"/>
      <dgm:spPr/>
      <dgm:t>
        <a:bodyPr/>
        <a:lstStyle/>
        <a:p>
          <a:endParaRPr lang="en-US"/>
        </a:p>
      </dgm:t>
    </dgm:pt>
    <dgm:pt modelId="{718887B2-CFB7-4E2D-85D2-3E2DA3808DAC}" type="pres">
      <dgm:prSet presAssocID="{891ADF17-D46C-4C1E-9401-9D1150C9C497}" presName="child" presStyleLbl="alignAccFollowNode1" presStyleIdx="9" presStyleCnt="17">
        <dgm:presLayoutVars>
          <dgm:chMax val="0"/>
          <dgm:bulletEnabled val="1"/>
        </dgm:presLayoutVars>
      </dgm:prSet>
      <dgm:spPr/>
      <dgm:t>
        <a:bodyPr/>
        <a:lstStyle/>
        <a:p>
          <a:endParaRPr lang="en-US"/>
        </a:p>
      </dgm:t>
    </dgm:pt>
    <dgm:pt modelId="{2260D00C-37AF-4215-ABEA-7C68A7DEDF58}" type="pres">
      <dgm:prSet presAssocID="{541FAD2D-25C4-48F7-B091-8D93224B75E9}" presName="sibTrans" presStyleLbl="sibTrans2D1" presStyleIdx="10" presStyleCnt="17"/>
      <dgm:spPr/>
      <dgm:t>
        <a:bodyPr/>
        <a:lstStyle/>
        <a:p>
          <a:endParaRPr lang="en-US"/>
        </a:p>
      </dgm:t>
    </dgm:pt>
    <dgm:pt modelId="{055E86BC-0290-46BD-939E-440D1F038972}" type="pres">
      <dgm:prSet presAssocID="{8A95967F-0E24-4C46-A365-91E99DE10C95}" presName="child" presStyleLbl="alignAccFollowNode1" presStyleIdx="10" presStyleCnt="17">
        <dgm:presLayoutVars>
          <dgm:chMax val="0"/>
          <dgm:bulletEnabled val="1"/>
        </dgm:presLayoutVars>
      </dgm:prSet>
      <dgm:spPr/>
      <dgm:t>
        <a:bodyPr/>
        <a:lstStyle/>
        <a:p>
          <a:endParaRPr lang="en-US"/>
        </a:p>
      </dgm:t>
    </dgm:pt>
    <dgm:pt modelId="{F3E275E2-4601-45DF-ACF8-A47144A19534}" type="pres">
      <dgm:prSet presAssocID="{82E0778F-6347-45FE-B6E1-687BF016BE62}" presName="sibTrans" presStyleLbl="sibTrans2D1" presStyleIdx="11" presStyleCnt="17"/>
      <dgm:spPr/>
      <dgm:t>
        <a:bodyPr/>
        <a:lstStyle/>
        <a:p>
          <a:endParaRPr lang="en-US"/>
        </a:p>
      </dgm:t>
    </dgm:pt>
    <dgm:pt modelId="{F4FB6460-A648-421A-983E-193C674064BC}" type="pres">
      <dgm:prSet presAssocID="{BE139BAE-91C5-4671-AB78-B7B54C672C32}" presName="child" presStyleLbl="alignAccFollowNode1" presStyleIdx="11" presStyleCnt="17">
        <dgm:presLayoutVars>
          <dgm:chMax val="0"/>
          <dgm:bulletEnabled val="1"/>
        </dgm:presLayoutVars>
      </dgm:prSet>
      <dgm:spPr/>
      <dgm:t>
        <a:bodyPr/>
        <a:lstStyle/>
        <a:p>
          <a:endParaRPr lang="en-US"/>
        </a:p>
      </dgm:t>
    </dgm:pt>
    <dgm:pt modelId="{64BC5E89-DC97-41D9-BAF4-B7C6B67BD8D5}" type="pres">
      <dgm:prSet presAssocID="{4B8F08A0-31BA-433D-8535-9825E00ABBF3}" presName="hSp" presStyleCnt="0"/>
      <dgm:spPr/>
      <dgm:t>
        <a:bodyPr/>
        <a:lstStyle/>
        <a:p>
          <a:endParaRPr lang="en-US"/>
        </a:p>
      </dgm:t>
    </dgm:pt>
    <dgm:pt modelId="{C6281533-5176-435B-B983-5A1A65A531EF}" type="pres">
      <dgm:prSet presAssocID="{FD3FC866-569A-4766-B299-4401BC13C0B6}" presName="vertFlow" presStyleCnt="0"/>
      <dgm:spPr/>
      <dgm:t>
        <a:bodyPr/>
        <a:lstStyle/>
        <a:p>
          <a:endParaRPr lang="en-US"/>
        </a:p>
      </dgm:t>
    </dgm:pt>
    <dgm:pt modelId="{40A22BB9-7466-4D51-899E-42D3734CADE3}" type="pres">
      <dgm:prSet presAssocID="{FD3FC866-569A-4766-B299-4401BC13C0B6}" presName="header" presStyleLbl="node1" presStyleIdx="3" presStyleCnt="4"/>
      <dgm:spPr/>
      <dgm:t>
        <a:bodyPr/>
        <a:lstStyle/>
        <a:p>
          <a:endParaRPr lang="en-US"/>
        </a:p>
      </dgm:t>
    </dgm:pt>
    <dgm:pt modelId="{A1E3E243-89A8-4401-83DE-EB46737987AC}" type="pres">
      <dgm:prSet presAssocID="{CD2359EF-C2CD-4F4A-870E-F20FD30C5A3E}" presName="parTrans" presStyleLbl="sibTrans2D1" presStyleIdx="12" presStyleCnt="17"/>
      <dgm:spPr/>
      <dgm:t>
        <a:bodyPr/>
        <a:lstStyle/>
        <a:p>
          <a:endParaRPr lang="en-US"/>
        </a:p>
      </dgm:t>
    </dgm:pt>
    <dgm:pt modelId="{B439DC38-6811-407A-AA7A-F85E636B9218}" type="pres">
      <dgm:prSet presAssocID="{17727982-1ADE-4B95-A1BC-0DDA490D1F68}" presName="child" presStyleLbl="alignAccFollowNode1" presStyleIdx="12" presStyleCnt="17">
        <dgm:presLayoutVars>
          <dgm:chMax val="0"/>
          <dgm:bulletEnabled val="1"/>
        </dgm:presLayoutVars>
      </dgm:prSet>
      <dgm:spPr/>
      <dgm:t>
        <a:bodyPr/>
        <a:lstStyle/>
        <a:p>
          <a:endParaRPr lang="en-US"/>
        </a:p>
      </dgm:t>
    </dgm:pt>
    <dgm:pt modelId="{A5F8F1BD-13C1-4AE9-987F-852BDA92AADC}" type="pres">
      <dgm:prSet presAssocID="{E8DA7924-22F4-466B-A408-B2895909A600}" presName="sibTrans" presStyleLbl="sibTrans2D1" presStyleIdx="13" presStyleCnt="17"/>
      <dgm:spPr/>
      <dgm:t>
        <a:bodyPr/>
        <a:lstStyle/>
        <a:p>
          <a:endParaRPr lang="en-US"/>
        </a:p>
      </dgm:t>
    </dgm:pt>
    <dgm:pt modelId="{9721B923-B1F8-4AA7-AA1E-11EF1DCC336A}" type="pres">
      <dgm:prSet presAssocID="{7C7433E3-E655-41F0-B9FE-91703600A034}" presName="child" presStyleLbl="alignAccFollowNode1" presStyleIdx="13" presStyleCnt="17">
        <dgm:presLayoutVars>
          <dgm:chMax val="0"/>
          <dgm:bulletEnabled val="1"/>
        </dgm:presLayoutVars>
      </dgm:prSet>
      <dgm:spPr/>
      <dgm:t>
        <a:bodyPr/>
        <a:lstStyle/>
        <a:p>
          <a:endParaRPr lang="en-US"/>
        </a:p>
      </dgm:t>
    </dgm:pt>
    <dgm:pt modelId="{6AAC9A51-1DBB-4183-893D-DDF5A7B0AD32}" type="pres">
      <dgm:prSet presAssocID="{E913B9E7-7051-4C3A-9373-BC76EBA20F69}" presName="sibTrans" presStyleLbl="sibTrans2D1" presStyleIdx="14" presStyleCnt="17"/>
      <dgm:spPr/>
      <dgm:t>
        <a:bodyPr/>
        <a:lstStyle/>
        <a:p>
          <a:endParaRPr lang="en-US"/>
        </a:p>
      </dgm:t>
    </dgm:pt>
    <dgm:pt modelId="{BE663722-FB14-47AC-9B33-C55B58A2BB07}" type="pres">
      <dgm:prSet presAssocID="{534E6471-1708-41CF-9002-11B8CF203340}" presName="child" presStyleLbl="alignAccFollowNode1" presStyleIdx="14" presStyleCnt="17">
        <dgm:presLayoutVars>
          <dgm:chMax val="0"/>
          <dgm:bulletEnabled val="1"/>
        </dgm:presLayoutVars>
      </dgm:prSet>
      <dgm:spPr/>
      <dgm:t>
        <a:bodyPr/>
        <a:lstStyle/>
        <a:p>
          <a:endParaRPr lang="en-US"/>
        </a:p>
      </dgm:t>
    </dgm:pt>
    <dgm:pt modelId="{CCC092AB-F437-425A-932D-9C81B399B743}" type="pres">
      <dgm:prSet presAssocID="{8717F9C6-8908-483E-A9B0-BF8B17E6A771}" presName="sibTrans" presStyleLbl="sibTrans2D1" presStyleIdx="15" presStyleCnt="17"/>
      <dgm:spPr/>
      <dgm:t>
        <a:bodyPr/>
        <a:lstStyle/>
        <a:p>
          <a:endParaRPr lang="en-US"/>
        </a:p>
      </dgm:t>
    </dgm:pt>
    <dgm:pt modelId="{C27432F7-5F17-4BC9-99E8-BFD2B2494477}" type="pres">
      <dgm:prSet presAssocID="{2961EDBB-3E47-461D-9056-8F67809233F7}" presName="child" presStyleLbl="alignAccFollowNode1" presStyleIdx="15" presStyleCnt="17">
        <dgm:presLayoutVars>
          <dgm:chMax val="0"/>
          <dgm:bulletEnabled val="1"/>
        </dgm:presLayoutVars>
      </dgm:prSet>
      <dgm:spPr/>
      <dgm:t>
        <a:bodyPr/>
        <a:lstStyle/>
        <a:p>
          <a:endParaRPr lang="en-US"/>
        </a:p>
      </dgm:t>
    </dgm:pt>
    <dgm:pt modelId="{8EC170FE-B912-4CBE-94CE-E68A9D4709AB}" type="pres">
      <dgm:prSet presAssocID="{7E540051-86BB-4621-ADE9-A8373FF1AE63}" presName="sibTrans" presStyleLbl="sibTrans2D1" presStyleIdx="16" presStyleCnt="17"/>
      <dgm:spPr/>
      <dgm:t>
        <a:bodyPr/>
        <a:lstStyle/>
        <a:p>
          <a:endParaRPr lang="en-US"/>
        </a:p>
      </dgm:t>
    </dgm:pt>
    <dgm:pt modelId="{EF4EB7FA-E0CB-43FF-ACAD-F97E253F04FE}" type="pres">
      <dgm:prSet presAssocID="{4B092CB9-9B0D-4AA2-9C26-812E34D9CF13}" presName="child" presStyleLbl="alignAccFollowNode1" presStyleIdx="16" presStyleCnt="17">
        <dgm:presLayoutVars>
          <dgm:chMax val="0"/>
          <dgm:bulletEnabled val="1"/>
        </dgm:presLayoutVars>
      </dgm:prSet>
      <dgm:spPr/>
      <dgm:t>
        <a:bodyPr/>
        <a:lstStyle/>
        <a:p>
          <a:endParaRPr lang="en-US"/>
        </a:p>
      </dgm:t>
    </dgm:pt>
  </dgm:ptLst>
  <dgm:cxnLst>
    <dgm:cxn modelId="{95D0AE9F-5948-4D18-8203-B39C8022DC64}" type="presOf" srcId="{891ADF17-D46C-4C1E-9401-9D1150C9C497}" destId="{718887B2-CFB7-4E2D-85D2-3E2DA3808DAC}" srcOrd="0" destOrd="0" presId="urn:microsoft.com/office/officeart/2005/8/layout/lProcess1"/>
    <dgm:cxn modelId="{3910CAA3-D3C9-49BE-A526-9D6CCEFA7A56}" type="presOf" srcId="{1994E39C-FD26-4990-B2AE-944CE4F70255}" destId="{2F9889D8-5373-4460-A46D-27FDBA6D6478}" srcOrd="0" destOrd="0" presId="urn:microsoft.com/office/officeart/2005/8/layout/lProcess1"/>
    <dgm:cxn modelId="{A56F08E7-C64D-4A5C-9976-9613DAB0D35B}" type="presOf" srcId="{7E540051-86BB-4621-ADE9-A8373FF1AE63}" destId="{8EC170FE-B912-4CBE-94CE-E68A9D4709AB}" srcOrd="0" destOrd="0" presId="urn:microsoft.com/office/officeart/2005/8/layout/lProcess1"/>
    <dgm:cxn modelId="{EC4532AC-53B5-445B-BF79-A51038A2871F}" type="presOf" srcId="{8717F9C6-8908-483E-A9B0-BF8B17E6A771}" destId="{CCC092AB-F437-425A-932D-9C81B399B743}" srcOrd="0" destOrd="0" presId="urn:microsoft.com/office/officeart/2005/8/layout/lProcess1"/>
    <dgm:cxn modelId="{6E78BF6A-102A-4D72-903B-DDCEB1324D89}" srcId="{252FEA72-0EFE-4535-91A0-9D80B9D78C4B}" destId="{41D75109-C779-4953-A085-8199C7CCEE29}" srcOrd="1" destOrd="0" parTransId="{90D81C7C-7512-41A3-99C3-F9008215FAC9}" sibTransId="{D9CFE652-6F7F-4F37-8997-B8A8EDA85D6E}"/>
    <dgm:cxn modelId="{139409DB-2452-4144-8A32-7AF205540F71}" srcId="{0C7432D5-41F2-4D18-88C2-A47883722D4F}" destId="{FD3FC866-569A-4766-B299-4401BC13C0B6}" srcOrd="3" destOrd="0" parTransId="{5A9EF264-3EB1-4EA2-B1E9-5EBF1823C141}" sibTransId="{9B100EE9-C4FA-412B-B822-69B07B98A59B}"/>
    <dgm:cxn modelId="{66F2F988-B9DF-4342-A826-B76E499B4C60}" srcId="{4B8F08A0-31BA-433D-8535-9825E00ABBF3}" destId="{EBEB544F-0810-4C93-A826-FB604BBC0484}" srcOrd="0" destOrd="0" parTransId="{5F7E7D17-C28D-4816-8B49-EFA3BBB4F5BB}" sibTransId="{FE33912C-CC79-4DA9-9BF7-C9BB7FCFAD93}"/>
    <dgm:cxn modelId="{FDF38005-C82C-49ED-AAF8-279E7141ACBC}" srcId="{FD3FC866-569A-4766-B299-4401BC13C0B6}" destId="{534E6471-1708-41CF-9002-11B8CF203340}" srcOrd="2" destOrd="0" parTransId="{707D6A7F-6200-4DDB-8FE3-6829457182E9}" sibTransId="{8717F9C6-8908-483E-A9B0-BF8B17E6A771}"/>
    <dgm:cxn modelId="{F81ABA51-37B9-4C91-B397-8C39E42FBD5B}" type="presOf" srcId="{0C7432D5-41F2-4D18-88C2-A47883722D4F}" destId="{2E295240-9DFD-41BB-AA52-8C8A1580AD68}" srcOrd="0" destOrd="0" presId="urn:microsoft.com/office/officeart/2005/8/layout/lProcess1"/>
    <dgm:cxn modelId="{E35B1ECE-6297-4F3F-9A49-D0E794C414B0}" srcId="{0C7432D5-41F2-4D18-88C2-A47883722D4F}" destId="{A69FAD68-F62B-4303-A46A-328F4AD40892}" srcOrd="0" destOrd="0" parTransId="{FBDC8529-9447-477A-8E68-34EDBC1A9D6C}" sibTransId="{DD1FBCFF-666D-43FC-A0EA-2D767386F8E1}"/>
    <dgm:cxn modelId="{4E016A8F-327F-4EF1-B06B-8764B8DBAC62}" srcId="{A69FAD68-F62B-4303-A46A-328F4AD40892}" destId="{89301BB2-00C4-42D1-BAC3-F557C525724F}" srcOrd="3" destOrd="0" parTransId="{598CCE9B-0408-4B77-89BC-C7923B54FD6D}" sibTransId="{88134E21-5ED4-4946-88CC-AC15F42472FC}"/>
    <dgm:cxn modelId="{649B23FE-E0E5-4220-976C-824209830484}" type="presOf" srcId="{E913B9E7-7051-4C3A-9373-BC76EBA20F69}" destId="{6AAC9A51-1DBB-4183-893D-DDF5A7B0AD32}" srcOrd="0" destOrd="0" presId="urn:microsoft.com/office/officeart/2005/8/layout/lProcess1"/>
    <dgm:cxn modelId="{ECCC8D23-7E70-4833-8FAC-AD9981F9028A}" srcId="{A69FAD68-F62B-4303-A46A-328F4AD40892}" destId="{1897E7CC-2D9D-4F13-94A7-821B5E98FFE0}" srcOrd="1" destOrd="0" parTransId="{0A91793A-8224-40B7-8655-4D60B7AE0F43}" sibTransId="{32006B6E-C3CB-4037-B5CE-3F6B4CB8D7AC}"/>
    <dgm:cxn modelId="{DAB63737-01FE-4601-B1CC-6DA1788F535A}" type="presOf" srcId="{32006B6E-C3CB-4037-B5CE-3F6B4CB8D7AC}" destId="{1EFB7766-F03E-494F-8713-7CBC7A2D5FE6}" srcOrd="0" destOrd="0" presId="urn:microsoft.com/office/officeart/2005/8/layout/lProcess1"/>
    <dgm:cxn modelId="{45A6503F-D3F6-4906-8DEE-181034B8EDB2}" srcId="{FD3FC866-569A-4766-B299-4401BC13C0B6}" destId="{2961EDBB-3E47-461D-9056-8F67809233F7}" srcOrd="3" destOrd="0" parTransId="{B7CAECD7-F7E6-4872-9235-B757DF795197}" sibTransId="{7E540051-86BB-4621-ADE9-A8373FF1AE63}"/>
    <dgm:cxn modelId="{BAE54FF1-8DE0-4CF2-A90E-07AE5611EA32}" type="presOf" srcId="{2961EDBB-3E47-461D-9056-8F67809233F7}" destId="{C27432F7-5F17-4BC9-99E8-BFD2B2494477}" srcOrd="0" destOrd="0" presId="urn:microsoft.com/office/officeart/2005/8/layout/lProcess1"/>
    <dgm:cxn modelId="{3512AAA4-747D-41B8-BAB2-995216A8EC0F}" type="presOf" srcId="{82E0778F-6347-45FE-B6E1-687BF016BE62}" destId="{F3E275E2-4601-45DF-ACF8-A47144A19534}" srcOrd="0" destOrd="0" presId="urn:microsoft.com/office/officeart/2005/8/layout/lProcess1"/>
    <dgm:cxn modelId="{8AFFB800-A6F2-4873-96F9-A1575DB2E75D}" type="presOf" srcId="{1BA45412-2F69-4958-A5E1-852717962AC5}" destId="{1DB120DB-2DD6-413D-B685-0AD3F113BA0A}" srcOrd="0" destOrd="0" presId="urn:microsoft.com/office/officeart/2005/8/layout/lProcess1"/>
    <dgm:cxn modelId="{8FC66C65-6615-4790-8047-F28C929E5FF0}" type="presOf" srcId="{8A95967F-0E24-4C46-A365-91E99DE10C95}" destId="{055E86BC-0290-46BD-939E-440D1F038972}" srcOrd="0" destOrd="0" presId="urn:microsoft.com/office/officeart/2005/8/layout/lProcess1"/>
    <dgm:cxn modelId="{66A3C6EE-FB1E-49C1-A562-B6DE623E2B12}" srcId="{4B8F08A0-31BA-433D-8535-9825E00ABBF3}" destId="{BE139BAE-91C5-4671-AB78-B7B54C672C32}" srcOrd="3" destOrd="0" parTransId="{AA728EFE-19B6-46BF-8930-8B3E6F13CE48}" sibTransId="{FAEF3479-7EF5-4353-9A56-1E3FCDEC8C2C}"/>
    <dgm:cxn modelId="{64D6A8E9-5603-4012-84B4-76A6394EA025}" type="presOf" srcId="{5F7E7D17-C28D-4816-8B49-EFA3BBB4F5BB}" destId="{E8433B54-9030-421A-9938-1B10568B2B40}" srcOrd="0" destOrd="0" presId="urn:microsoft.com/office/officeart/2005/8/layout/lProcess1"/>
    <dgm:cxn modelId="{3B188E1F-9C33-4BB7-9C26-4D3620FBA942}" srcId="{0C7432D5-41F2-4D18-88C2-A47883722D4F}" destId="{252FEA72-0EFE-4535-91A0-9D80B9D78C4B}" srcOrd="1" destOrd="0" parTransId="{31C6416B-ADF6-4646-AD54-37FE2289481B}" sibTransId="{E5980A67-85ED-433B-BAE6-DE14C33F7D07}"/>
    <dgm:cxn modelId="{0B2A27CC-0F21-4B9F-9993-31E8663644C3}" type="presOf" srcId="{FE33912C-CC79-4DA9-9BF7-C9BB7FCFAD93}" destId="{283EA6FE-11FE-4110-9DC0-4543F0E7768E}" srcOrd="0" destOrd="0" presId="urn:microsoft.com/office/officeart/2005/8/layout/lProcess1"/>
    <dgm:cxn modelId="{BB2D5EC4-F5AE-4D8B-9C5F-5A1A60FCCE9B}" type="presOf" srcId="{541FAD2D-25C4-48F7-B091-8D93224B75E9}" destId="{2260D00C-37AF-4215-ABEA-7C68A7DEDF58}" srcOrd="0" destOrd="0" presId="urn:microsoft.com/office/officeart/2005/8/layout/lProcess1"/>
    <dgm:cxn modelId="{FCFD2AC6-8A7B-446E-A2E4-64924124E812}" srcId="{252FEA72-0EFE-4535-91A0-9D80B9D78C4B}" destId="{D8D1B8A6-B97C-4AFD-B21B-C616E120D3A8}" srcOrd="2" destOrd="0" parTransId="{5D2188D4-E8E7-4355-8B76-369EE82092BD}" sibTransId="{16299A21-18F4-4893-A09B-FDB4A54166F3}"/>
    <dgm:cxn modelId="{AB24B22B-6637-4A94-A1F2-97642BDF7187}" type="presOf" srcId="{76E417FE-B6FD-4D2F-9C51-7607D793E77C}" destId="{7021357D-F7A4-41AE-B70E-CD9FC813B0EB}" srcOrd="0" destOrd="0" presId="urn:microsoft.com/office/officeart/2005/8/layout/lProcess1"/>
    <dgm:cxn modelId="{204004B8-F0F0-48EF-B474-083691ECA103}" type="presOf" srcId="{BE139BAE-91C5-4671-AB78-B7B54C672C32}" destId="{F4FB6460-A648-421A-983E-193C674064BC}" srcOrd="0" destOrd="0" presId="urn:microsoft.com/office/officeart/2005/8/layout/lProcess1"/>
    <dgm:cxn modelId="{B77A7AD5-9380-45E3-AECB-9B454F19CF7D}" type="presOf" srcId="{A69FAD68-F62B-4303-A46A-328F4AD40892}" destId="{1FE55BFE-053B-4FC5-ACEE-749A8DE06D55}" srcOrd="0" destOrd="0" presId="urn:microsoft.com/office/officeart/2005/8/layout/lProcess1"/>
    <dgm:cxn modelId="{12A0C2C8-D831-49F2-A020-7D77539207D7}" type="presOf" srcId="{4B46DC21-367A-4A7F-81B7-91D6C66C04B2}" destId="{81B26DF5-2AA0-4E1D-91E7-3BC0911D0816}" srcOrd="0" destOrd="0" presId="urn:microsoft.com/office/officeart/2005/8/layout/lProcess1"/>
    <dgm:cxn modelId="{DEA52DB2-A160-4906-A675-859FC9F6BBC2}" type="presOf" srcId="{89301BB2-00C4-42D1-BAC3-F557C525724F}" destId="{65634971-4BE9-4904-88F4-DB8E95B7E1D8}" srcOrd="0" destOrd="0" presId="urn:microsoft.com/office/officeart/2005/8/layout/lProcess1"/>
    <dgm:cxn modelId="{7F941B08-0606-4E21-9520-047876CE3F81}" type="presOf" srcId="{D9CFE652-6F7F-4F37-8997-B8A8EDA85D6E}" destId="{28FFC4D8-7A56-4D4C-B9C9-139E4B9DA404}" srcOrd="0" destOrd="0" presId="urn:microsoft.com/office/officeart/2005/8/layout/lProcess1"/>
    <dgm:cxn modelId="{7C8EF27B-9B84-4B7F-A83D-F31DA77C32F7}" type="presOf" srcId="{252FEA72-0EFE-4535-91A0-9D80B9D78C4B}" destId="{62B5F1B3-722B-455E-BDF2-6DEF4C1EB0F8}" srcOrd="0" destOrd="0" presId="urn:microsoft.com/office/officeart/2005/8/layout/lProcess1"/>
    <dgm:cxn modelId="{24C106F7-22E5-4570-87A1-8FA4ACE5AC2B}" srcId="{4B8F08A0-31BA-433D-8535-9825E00ABBF3}" destId="{891ADF17-D46C-4C1E-9401-9D1150C9C497}" srcOrd="1" destOrd="0" parTransId="{10AB62F3-3EA1-49C2-B9AF-CDF99E7915B2}" sibTransId="{541FAD2D-25C4-48F7-B091-8D93224B75E9}"/>
    <dgm:cxn modelId="{BC567F51-80E8-42C8-8A1F-1C68E0A0689F}" srcId="{252FEA72-0EFE-4535-91A0-9D80B9D78C4B}" destId="{2C48B5C5-729D-4701-BDC6-C0F77694D323}" srcOrd="3" destOrd="0" parTransId="{96C1BAD9-2A68-4FAB-9D7C-FD8D4FCEACE7}" sibTransId="{5448778A-A257-4414-8433-51567A0AF4AA}"/>
    <dgm:cxn modelId="{BF8C5B6B-AD90-4585-A097-B666C45B9DCE}" type="presOf" srcId="{CD2359EF-C2CD-4F4A-870E-F20FD30C5A3E}" destId="{A1E3E243-89A8-4401-83DE-EB46737987AC}" srcOrd="0" destOrd="0" presId="urn:microsoft.com/office/officeart/2005/8/layout/lProcess1"/>
    <dgm:cxn modelId="{E2C262DC-6BA8-4A9F-87D1-E788AC6AB7BC}" type="presOf" srcId="{E8DA7924-22F4-466B-A408-B2895909A600}" destId="{A5F8F1BD-13C1-4AE9-987F-852BDA92AADC}" srcOrd="0" destOrd="0" presId="urn:microsoft.com/office/officeart/2005/8/layout/lProcess1"/>
    <dgm:cxn modelId="{FB688718-8BAC-4B3B-BDF8-779E603B0357}" srcId="{4B8F08A0-31BA-433D-8535-9825E00ABBF3}" destId="{8A95967F-0E24-4C46-A365-91E99DE10C95}" srcOrd="2" destOrd="0" parTransId="{CC66EA1E-40A9-4E4E-AE86-C29F8F838D94}" sibTransId="{82E0778F-6347-45FE-B6E1-687BF016BE62}"/>
    <dgm:cxn modelId="{27B63596-0F51-4A76-BE18-47C18405A6F5}" srcId="{0C7432D5-41F2-4D18-88C2-A47883722D4F}" destId="{4B8F08A0-31BA-433D-8535-9825E00ABBF3}" srcOrd="2" destOrd="0" parTransId="{12607A6C-4DF9-455C-BBDE-8B87F26D0482}" sibTransId="{274AA4FF-DD62-4B73-ABBD-CFCEAAD6088D}"/>
    <dgm:cxn modelId="{839E9AAD-9A10-4A86-89A6-B6D1666A3950}" srcId="{FD3FC866-569A-4766-B299-4401BC13C0B6}" destId="{7C7433E3-E655-41F0-B9FE-91703600A034}" srcOrd="1" destOrd="0" parTransId="{DE0928BA-49E2-4E29-B796-D39D6DC664D3}" sibTransId="{E913B9E7-7051-4C3A-9373-BC76EBA20F69}"/>
    <dgm:cxn modelId="{33595408-BF49-4984-99BA-F9A685B6420F}" type="presOf" srcId="{4B092CB9-9B0D-4AA2-9C26-812E34D9CF13}" destId="{EF4EB7FA-E0CB-43FF-ACAD-F97E253F04FE}" srcOrd="0" destOrd="0" presId="urn:microsoft.com/office/officeart/2005/8/layout/lProcess1"/>
    <dgm:cxn modelId="{E085057F-B91D-4971-A325-192ED0FB68E6}" type="presOf" srcId="{4B8F08A0-31BA-433D-8535-9825E00ABBF3}" destId="{C292C430-607F-45A5-A3F1-8F9641A0AEAF}" srcOrd="0" destOrd="0" presId="urn:microsoft.com/office/officeart/2005/8/layout/lProcess1"/>
    <dgm:cxn modelId="{3F274E24-DA32-4268-AE1C-0B686FDAACDF}" type="presOf" srcId="{1F92A5F0-12B6-4BBB-A8D9-2B6406C4FC2A}" destId="{B0A4CAB2-44C2-4CA8-88DB-1284ABFEAB48}" srcOrd="0" destOrd="0" presId="urn:microsoft.com/office/officeart/2005/8/layout/lProcess1"/>
    <dgm:cxn modelId="{2C236EE0-6F5D-4434-AF7D-5953A88FA7A1}" srcId="{A69FAD68-F62B-4303-A46A-328F4AD40892}" destId="{48606DAF-0FDD-420B-B70D-E288E0C38563}" srcOrd="2" destOrd="0" parTransId="{632F33E5-0923-4449-9A43-F07FE69D516D}" sibTransId="{1F92A5F0-12B6-4BBB-A8D9-2B6406C4FC2A}"/>
    <dgm:cxn modelId="{EC66A371-9887-452D-BF98-F34A02603A8C}" type="presOf" srcId="{A786F04A-A127-4007-BD2B-D15C1F411187}" destId="{24A72795-5CEA-4084-9C47-24DFCDC792E0}" srcOrd="0" destOrd="0" presId="urn:microsoft.com/office/officeart/2005/8/layout/lProcess1"/>
    <dgm:cxn modelId="{523FC9AC-2936-41C2-B1F2-98004017539E}" type="presOf" srcId="{D8D1B8A6-B97C-4AFD-B21B-C616E120D3A8}" destId="{093E462F-B609-414C-A78D-9458B9DE854B}" srcOrd="0" destOrd="0" presId="urn:microsoft.com/office/officeart/2005/8/layout/lProcess1"/>
    <dgm:cxn modelId="{9DDAAD27-1170-4729-A421-6A893FB5E7E4}" type="presOf" srcId="{EBEB544F-0810-4C93-A826-FB604BBC0484}" destId="{742849A2-4EFC-4517-911D-416B7F0F1C06}" srcOrd="0" destOrd="0" presId="urn:microsoft.com/office/officeart/2005/8/layout/lProcess1"/>
    <dgm:cxn modelId="{72C64C76-A91F-48B8-91DE-5A12E240C308}" type="presOf" srcId="{7C7433E3-E655-41F0-B9FE-91703600A034}" destId="{9721B923-B1F8-4AA7-AA1E-11EF1DCC336A}" srcOrd="0" destOrd="0" presId="urn:microsoft.com/office/officeart/2005/8/layout/lProcess1"/>
    <dgm:cxn modelId="{27DF7525-0C5E-424D-90C3-0EE9285F3C66}" type="presOf" srcId="{41D75109-C779-4953-A085-8199C7CCEE29}" destId="{7DEA6F50-83F3-4D9C-88CA-DAC6D07BC613}" srcOrd="0" destOrd="0" presId="urn:microsoft.com/office/officeart/2005/8/layout/lProcess1"/>
    <dgm:cxn modelId="{8ED3BF6D-F50F-4E43-9BB7-134130F30B68}" type="presOf" srcId="{1897E7CC-2D9D-4F13-94A7-821B5E98FFE0}" destId="{5B861B74-4242-44EE-AA89-E3E3567CD93E}" srcOrd="0" destOrd="0" presId="urn:microsoft.com/office/officeart/2005/8/layout/lProcess1"/>
    <dgm:cxn modelId="{2B0BD866-341D-4AD7-86D9-ABC5B437FBD0}" type="presOf" srcId="{2C48B5C5-729D-4701-BDC6-C0F77694D323}" destId="{982F5870-5B13-47D9-B2A9-07A212F6B50D}" srcOrd="0" destOrd="0" presId="urn:microsoft.com/office/officeart/2005/8/layout/lProcess1"/>
    <dgm:cxn modelId="{CED487FD-EFF0-41FF-AC2D-5A3AB18AE22D}" type="presOf" srcId="{48606DAF-0FDD-420B-B70D-E288E0C38563}" destId="{AB125660-EBBC-47B3-BF6F-BF5D457DDEF3}" srcOrd="0" destOrd="0" presId="urn:microsoft.com/office/officeart/2005/8/layout/lProcess1"/>
    <dgm:cxn modelId="{AFC9B040-B71D-4BE8-8315-96E2B1E81C79}" srcId="{252FEA72-0EFE-4535-91A0-9D80B9D78C4B}" destId="{76E417FE-B6FD-4D2F-9C51-7607D793E77C}" srcOrd="0" destOrd="0" parTransId="{1BA45412-2F69-4958-A5E1-852717962AC5}" sibTransId="{A786F04A-A127-4007-BD2B-D15C1F411187}"/>
    <dgm:cxn modelId="{D4233DAE-E9F5-4B87-92F2-7D2E2CF1DBE1}" type="presOf" srcId="{17727982-1ADE-4B95-A1BC-0DDA490D1F68}" destId="{B439DC38-6811-407A-AA7A-F85E636B9218}" srcOrd="0" destOrd="0" presId="urn:microsoft.com/office/officeart/2005/8/layout/lProcess1"/>
    <dgm:cxn modelId="{AF309F2E-1AF0-4220-ACF0-3AF6CA06DE2D}" srcId="{FD3FC866-569A-4766-B299-4401BC13C0B6}" destId="{4B092CB9-9B0D-4AA2-9C26-812E34D9CF13}" srcOrd="4" destOrd="0" parTransId="{B7523D36-5F5C-447F-8710-A3D8192E6E2C}" sibTransId="{180BAAE0-A6CA-44B4-952B-3A9CFE768836}"/>
    <dgm:cxn modelId="{DABECB9C-88AD-47EF-9A0A-01F40EB5B369}" type="presOf" srcId="{FD3FC866-569A-4766-B299-4401BC13C0B6}" destId="{40A22BB9-7466-4D51-899E-42D3734CADE3}" srcOrd="0" destOrd="0" presId="urn:microsoft.com/office/officeart/2005/8/layout/lProcess1"/>
    <dgm:cxn modelId="{25DC4717-74CF-4573-9E76-A5B6A67029E2}" type="presOf" srcId="{534E6471-1708-41CF-9002-11B8CF203340}" destId="{BE663722-FB14-47AC-9B33-C55B58A2BB07}" srcOrd="0" destOrd="0" presId="urn:microsoft.com/office/officeart/2005/8/layout/lProcess1"/>
    <dgm:cxn modelId="{C4583369-5C42-4DC4-9070-25D70065ADB3}" srcId="{A69FAD68-F62B-4303-A46A-328F4AD40892}" destId="{1994E39C-FD26-4990-B2AE-944CE4F70255}" srcOrd="0" destOrd="0" parTransId="{AE8F9D80-185D-4CA5-A5BE-2D9055BEFEE7}" sibTransId="{4B46DC21-367A-4A7F-81B7-91D6C66C04B2}"/>
    <dgm:cxn modelId="{6F913DB5-79FE-4A24-9A03-1141BDA5E38E}" srcId="{FD3FC866-569A-4766-B299-4401BC13C0B6}" destId="{17727982-1ADE-4B95-A1BC-0DDA490D1F68}" srcOrd="0" destOrd="0" parTransId="{CD2359EF-C2CD-4F4A-870E-F20FD30C5A3E}" sibTransId="{E8DA7924-22F4-466B-A408-B2895909A600}"/>
    <dgm:cxn modelId="{3391743D-0DF9-44CA-8DCD-59AC7BB5650F}" type="presOf" srcId="{AE8F9D80-185D-4CA5-A5BE-2D9055BEFEE7}" destId="{7C83A923-E34E-4EC9-9EBD-B62C3CD45DA2}" srcOrd="0" destOrd="0" presId="urn:microsoft.com/office/officeart/2005/8/layout/lProcess1"/>
    <dgm:cxn modelId="{BA5708EB-B4AE-4F57-8F91-CA6B08034625}" type="presOf" srcId="{16299A21-18F4-4893-A09B-FDB4A54166F3}" destId="{48E64D28-7EA1-4BC9-8F14-5ABFD388E660}" srcOrd="0" destOrd="0" presId="urn:microsoft.com/office/officeart/2005/8/layout/lProcess1"/>
    <dgm:cxn modelId="{31C179CC-4A63-46F3-A688-0D31035B0F79}" type="presParOf" srcId="{2E295240-9DFD-41BB-AA52-8C8A1580AD68}" destId="{E1F4667C-CE2E-4FA7-80B7-FA9B980A4202}" srcOrd="0" destOrd="0" presId="urn:microsoft.com/office/officeart/2005/8/layout/lProcess1"/>
    <dgm:cxn modelId="{0AC9B6E0-3E53-460A-9127-C7D70CB94C64}" type="presParOf" srcId="{E1F4667C-CE2E-4FA7-80B7-FA9B980A4202}" destId="{1FE55BFE-053B-4FC5-ACEE-749A8DE06D55}" srcOrd="0" destOrd="0" presId="urn:microsoft.com/office/officeart/2005/8/layout/lProcess1"/>
    <dgm:cxn modelId="{10CBFC20-4047-4F15-BC3A-6C74EAA9D5B9}" type="presParOf" srcId="{E1F4667C-CE2E-4FA7-80B7-FA9B980A4202}" destId="{7C83A923-E34E-4EC9-9EBD-B62C3CD45DA2}" srcOrd="1" destOrd="0" presId="urn:microsoft.com/office/officeart/2005/8/layout/lProcess1"/>
    <dgm:cxn modelId="{3A3B4CA7-9B1A-410B-A6F3-DD576FED47FE}" type="presParOf" srcId="{E1F4667C-CE2E-4FA7-80B7-FA9B980A4202}" destId="{2F9889D8-5373-4460-A46D-27FDBA6D6478}" srcOrd="2" destOrd="0" presId="urn:microsoft.com/office/officeart/2005/8/layout/lProcess1"/>
    <dgm:cxn modelId="{66C9F291-7AFF-43C3-803A-391A1CCAF304}" type="presParOf" srcId="{E1F4667C-CE2E-4FA7-80B7-FA9B980A4202}" destId="{81B26DF5-2AA0-4E1D-91E7-3BC0911D0816}" srcOrd="3" destOrd="0" presId="urn:microsoft.com/office/officeart/2005/8/layout/lProcess1"/>
    <dgm:cxn modelId="{F2F2E02D-BBD2-43B5-953D-0B8C46892DD3}" type="presParOf" srcId="{E1F4667C-CE2E-4FA7-80B7-FA9B980A4202}" destId="{5B861B74-4242-44EE-AA89-E3E3567CD93E}" srcOrd="4" destOrd="0" presId="urn:microsoft.com/office/officeart/2005/8/layout/lProcess1"/>
    <dgm:cxn modelId="{EE201103-5387-4EAA-8E7E-2257DC6A0C25}" type="presParOf" srcId="{E1F4667C-CE2E-4FA7-80B7-FA9B980A4202}" destId="{1EFB7766-F03E-494F-8713-7CBC7A2D5FE6}" srcOrd="5" destOrd="0" presId="urn:microsoft.com/office/officeart/2005/8/layout/lProcess1"/>
    <dgm:cxn modelId="{F9A2CD9F-7D7D-43DA-AB18-47075B670AD7}" type="presParOf" srcId="{E1F4667C-CE2E-4FA7-80B7-FA9B980A4202}" destId="{AB125660-EBBC-47B3-BF6F-BF5D457DDEF3}" srcOrd="6" destOrd="0" presId="urn:microsoft.com/office/officeart/2005/8/layout/lProcess1"/>
    <dgm:cxn modelId="{1508D2DB-BF5F-49B9-9B87-86E7CF3BC1F9}" type="presParOf" srcId="{E1F4667C-CE2E-4FA7-80B7-FA9B980A4202}" destId="{B0A4CAB2-44C2-4CA8-88DB-1284ABFEAB48}" srcOrd="7" destOrd="0" presId="urn:microsoft.com/office/officeart/2005/8/layout/lProcess1"/>
    <dgm:cxn modelId="{53454113-8608-4C12-B994-B5C850A1A77A}" type="presParOf" srcId="{E1F4667C-CE2E-4FA7-80B7-FA9B980A4202}" destId="{65634971-4BE9-4904-88F4-DB8E95B7E1D8}" srcOrd="8" destOrd="0" presId="urn:microsoft.com/office/officeart/2005/8/layout/lProcess1"/>
    <dgm:cxn modelId="{448EF9B2-2E88-44F4-965B-F2C021BD8E1E}" type="presParOf" srcId="{2E295240-9DFD-41BB-AA52-8C8A1580AD68}" destId="{B2A38E9F-80D8-40EE-95EC-9E7DA7DD6800}" srcOrd="1" destOrd="0" presId="urn:microsoft.com/office/officeart/2005/8/layout/lProcess1"/>
    <dgm:cxn modelId="{6819DD0A-39CB-44E6-BBC7-4670335116CC}" type="presParOf" srcId="{2E295240-9DFD-41BB-AA52-8C8A1580AD68}" destId="{F81B9E2E-1384-4BD5-8928-335C5121C652}" srcOrd="2" destOrd="0" presId="urn:microsoft.com/office/officeart/2005/8/layout/lProcess1"/>
    <dgm:cxn modelId="{61E829F8-2F1D-4C8C-94E8-429A3581FBA1}" type="presParOf" srcId="{F81B9E2E-1384-4BD5-8928-335C5121C652}" destId="{62B5F1B3-722B-455E-BDF2-6DEF4C1EB0F8}" srcOrd="0" destOrd="0" presId="urn:microsoft.com/office/officeart/2005/8/layout/lProcess1"/>
    <dgm:cxn modelId="{C1865CEC-6C05-4454-9657-CC15F65831B7}" type="presParOf" srcId="{F81B9E2E-1384-4BD5-8928-335C5121C652}" destId="{1DB120DB-2DD6-413D-B685-0AD3F113BA0A}" srcOrd="1" destOrd="0" presId="urn:microsoft.com/office/officeart/2005/8/layout/lProcess1"/>
    <dgm:cxn modelId="{CFE9B07C-042D-4429-AC75-2A4B0715CE4D}" type="presParOf" srcId="{F81B9E2E-1384-4BD5-8928-335C5121C652}" destId="{7021357D-F7A4-41AE-B70E-CD9FC813B0EB}" srcOrd="2" destOrd="0" presId="urn:microsoft.com/office/officeart/2005/8/layout/lProcess1"/>
    <dgm:cxn modelId="{F8906C22-F7C5-4F04-AD48-09DD2509AD32}" type="presParOf" srcId="{F81B9E2E-1384-4BD5-8928-335C5121C652}" destId="{24A72795-5CEA-4084-9C47-24DFCDC792E0}" srcOrd="3" destOrd="0" presId="urn:microsoft.com/office/officeart/2005/8/layout/lProcess1"/>
    <dgm:cxn modelId="{F1C37B56-E99F-4AA0-8E18-F2961E5D1ED1}" type="presParOf" srcId="{F81B9E2E-1384-4BD5-8928-335C5121C652}" destId="{7DEA6F50-83F3-4D9C-88CA-DAC6D07BC613}" srcOrd="4" destOrd="0" presId="urn:microsoft.com/office/officeart/2005/8/layout/lProcess1"/>
    <dgm:cxn modelId="{25EE72C7-5396-46F5-9B63-A054E1891F72}" type="presParOf" srcId="{F81B9E2E-1384-4BD5-8928-335C5121C652}" destId="{28FFC4D8-7A56-4D4C-B9C9-139E4B9DA404}" srcOrd="5" destOrd="0" presId="urn:microsoft.com/office/officeart/2005/8/layout/lProcess1"/>
    <dgm:cxn modelId="{183BA05A-181E-4E68-853D-DF80DFD7B265}" type="presParOf" srcId="{F81B9E2E-1384-4BD5-8928-335C5121C652}" destId="{093E462F-B609-414C-A78D-9458B9DE854B}" srcOrd="6" destOrd="0" presId="urn:microsoft.com/office/officeart/2005/8/layout/lProcess1"/>
    <dgm:cxn modelId="{0C417FE4-63D6-45A1-B9B1-ED38F212F735}" type="presParOf" srcId="{F81B9E2E-1384-4BD5-8928-335C5121C652}" destId="{48E64D28-7EA1-4BC9-8F14-5ABFD388E660}" srcOrd="7" destOrd="0" presId="urn:microsoft.com/office/officeart/2005/8/layout/lProcess1"/>
    <dgm:cxn modelId="{BA531664-648F-4D4A-9A98-B57E16780AC8}" type="presParOf" srcId="{F81B9E2E-1384-4BD5-8928-335C5121C652}" destId="{982F5870-5B13-47D9-B2A9-07A212F6B50D}" srcOrd="8" destOrd="0" presId="urn:microsoft.com/office/officeart/2005/8/layout/lProcess1"/>
    <dgm:cxn modelId="{50613F34-BAD1-4F06-9819-C0D5FA3CB0E7}" type="presParOf" srcId="{2E295240-9DFD-41BB-AA52-8C8A1580AD68}" destId="{D74BACD8-7757-487D-9C4E-6B60F5AD0DD4}" srcOrd="3" destOrd="0" presId="urn:microsoft.com/office/officeart/2005/8/layout/lProcess1"/>
    <dgm:cxn modelId="{68AF9537-C390-430A-8995-B4F37F566A48}" type="presParOf" srcId="{2E295240-9DFD-41BB-AA52-8C8A1580AD68}" destId="{02A31F6F-BB68-4CC3-9201-B06BA51BEE78}" srcOrd="4" destOrd="0" presId="urn:microsoft.com/office/officeart/2005/8/layout/lProcess1"/>
    <dgm:cxn modelId="{7C2D616C-1208-470F-8581-4FC5A38F2429}" type="presParOf" srcId="{02A31F6F-BB68-4CC3-9201-B06BA51BEE78}" destId="{C292C430-607F-45A5-A3F1-8F9641A0AEAF}" srcOrd="0" destOrd="0" presId="urn:microsoft.com/office/officeart/2005/8/layout/lProcess1"/>
    <dgm:cxn modelId="{A3BB1BCF-8AA0-459C-83B0-4F3D17B405A5}" type="presParOf" srcId="{02A31F6F-BB68-4CC3-9201-B06BA51BEE78}" destId="{E8433B54-9030-421A-9938-1B10568B2B40}" srcOrd="1" destOrd="0" presId="urn:microsoft.com/office/officeart/2005/8/layout/lProcess1"/>
    <dgm:cxn modelId="{FB052D40-C04F-48E3-81C1-3D15C86364A8}" type="presParOf" srcId="{02A31F6F-BB68-4CC3-9201-B06BA51BEE78}" destId="{742849A2-4EFC-4517-911D-416B7F0F1C06}" srcOrd="2" destOrd="0" presId="urn:microsoft.com/office/officeart/2005/8/layout/lProcess1"/>
    <dgm:cxn modelId="{1C5BE5F6-2BCB-4990-9072-C52D7FB984D5}" type="presParOf" srcId="{02A31F6F-BB68-4CC3-9201-B06BA51BEE78}" destId="{283EA6FE-11FE-4110-9DC0-4543F0E7768E}" srcOrd="3" destOrd="0" presId="urn:microsoft.com/office/officeart/2005/8/layout/lProcess1"/>
    <dgm:cxn modelId="{2CBB5186-4722-4561-8863-1A84B2CDF1C5}" type="presParOf" srcId="{02A31F6F-BB68-4CC3-9201-B06BA51BEE78}" destId="{718887B2-CFB7-4E2D-85D2-3E2DA3808DAC}" srcOrd="4" destOrd="0" presId="urn:microsoft.com/office/officeart/2005/8/layout/lProcess1"/>
    <dgm:cxn modelId="{52960046-D7CB-4C0E-B132-7CA0833DCEB7}" type="presParOf" srcId="{02A31F6F-BB68-4CC3-9201-B06BA51BEE78}" destId="{2260D00C-37AF-4215-ABEA-7C68A7DEDF58}" srcOrd="5" destOrd="0" presId="urn:microsoft.com/office/officeart/2005/8/layout/lProcess1"/>
    <dgm:cxn modelId="{850458A8-0996-4EDC-B688-7C312A374A96}" type="presParOf" srcId="{02A31F6F-BB68-4CC3-9201-B06BA51BEE78}" destId="{055E86BC-0290-46BD-939E-440D1F038972}" srcOrd="6" destOrd="0" presId="urn:microsoft.com/office/officeart/2005/8/layout/lProcess1"/>
    <dgm:cxn modelId="{3A3CD37E-E3D5-4109-B486-AC8D0204635E}" type="presParOf" srcId="{02A31F6F-BB68-4CC3-9201-B06BA51BEE78}" destId="{F3E275E2-4601-45DF-ACF8-A47144A19534}" srcOrd="7" destOrd="0" presId="urn:microsoft.com/office/officeart/2005/8/layout/lProcess1"/>
    <dgm:cxn modelId="{38737BD4-7EAE-42E3-9F67-B58DF01BC624}" type="presParOf" srcId="{02A31F6F-BB68-4CC3-9201-B06BA51BEE78}" destId="{F4FB6460-A648-421A-983E-193C674064BC}" srcOrd="8" destOrd="0" presId="urn:microsoft.com/office/officeart/2005/8/layout/lProcess1"/>
    <dgm:cxn modelId="{E48D9B7F-49EA-46CD-9A9C-FF6E27AB4D57}" type="presParOf" srcId="{2E295240-9DFD-41BB-AA52-8C8A1580AD68}" destId="{64BC5E89-DC97-41D9-BAF4-B7C6B67BD8D5}" srcOrd="5" destOrd="0" presId="urn:microsoft.com/office/officeart/2005/8/layout/lProcess1"/>
    <dgm:cxn modelId="{F0A29D8A-AA06-401C-B521-31E51AC53FD8}" type="presParOf" srcId="{2E295240-9DFD-41BB-AA52-8C8A1580AD68}" destId="{C6281533-5176-435B-B983-5A1A65A531EF}" srcOrd="6" destOrd="0" presId="urn:microsoft.com/office/officeart/2005/8/layout/lProcess1"/>
    <dgm:cxn modelId="{7CCD5302-1131-4695-9A67-469565EBDE93}" type="presParOf" srcId="{C6281533-5176-435B-B983-5A1A65A531EF}" destId="{40A22BB9-7466-4D51-899E-42D3734CADE3}" srcOrd="0" destOrd="0" presId="urn:microsoft.com/office/officeart/2005/8/layout/lProcess1"/>
    <dgm:cxn modelId="{113DADB5-5588-4CD4-A851-82AA77713706}" type="presParOf" srcId="{C6281533-5176-435B-B983-5A1A65A531EF}" destId="{A1E3E243-89A8-4401-83DE-EB46737987AC}" srcOrd="1" destOrd="0" presId="urn:microsoft.com/office/officeart/2005/8/layout/lProcess1"/>
    <dgm:cxn modelId="{18559AF3-45CC-4A8E-B156-C12073C64642}" type="presParOf" srcId="{C6281533-5176-435B-B983-5A1A65A531EF}" destId="{B439DC38-6811-407A-AA7A-F85E636B9218}" srcOrd="2" destOrd="0" presId="urn:microsoft.com/office/officeart/2005/8/layout/lProcess1"/>
    <dgm:cxn modelId="{C7237BA7-78FC-4FD9-BD47-2E7D53F4BFEE}" type="presParOf" srcId="{C6281533-5176-435B-B983-5A1A65A531EF}" destId="{A5F8F1BD-13C1-4AE9-987F-852BDA92AADC}" srcOrd="3" destOrd="0" presId="urn:microsoft.com/office/officeart/2005/8/layout/lProcess1"/>
    <dgm:cxn modelId="{0A0E5ADC-79A9-4F7E-B65A-4B16771803FF}" type="presParOf" srcId="{C6281533-5176-435B-B983-5A1A65A531EF}" destId="{9721B923-B1F8-4AA7-AA1E-11EF1DCC336A}" srcOrd="4" destOrd="0" presId="urn:microsoft.com/office/officeart/2005/8/layout/lProcess1"/>
    <dgm:cxn modelId="{65FC50F2-1B88-4633-8D4B-A098C3F3A8D0}" type="presParOf" srcId="{C6281533-5176-435B-B983-5A1A65A531EF}" destId="{6AAC9A51-1DBB-4183-893D-DDF5A7B0AD32}" srcOrd="5" destOrd="0" presId="urn:microsoft.com/office/officeart/2005/8/layout/lProcess1"/>
    <dgm:cxn modelId="{408EE0C6-48AF-4E3D-9A5E-A422260F00F3}" type="presParOf" srcId="{C6281533-5176-435B-B983-5A1A65A531EF}" destId="{BE663722-FB14-47AC-9B33-C55B58A2BB07}" srcOrd="6" destOrd="0" presId="urn:microsoft.com/office/officeart/2005/8/layout/lProcess1"/>
    <dgm:cxn modelId="{E95E961F-6EE6-4E80-920A-F08B39D68E96}" type="presParOf" srcId="{C6281533-5176-435B-B983-5A1A65A531EF}" destId="{CCC092AB-F437-425A-932D-9C81B399B743}" srcOrd="7" destOrd="0" presId="urn:microsoft.com/office/officeart/2005/8/layout/lProcess1"/>
    <dgm:cxn modelId="{BA5237A0-5231-4B13-A87B-A002F89D386B}" type="presParOf" srcId="{C6281533-5176-435B-B983-5A1A65A531EF}" destId="{C27432F7-5F17-4BC9-99E8-BFD2B2494477}" srcOrd="8" destOrd="0" presId="urn:microsoft.com/office/officeart/2005/8/layout/lProcess1"/>
    <dgm:cxn modelId="{3D13ECA4-03E7-49A4-98E1-E1A5316BFE8F}" type="presParOf" srcId="{C6281533-5176-435B-B983-5A1A65A531EF}" destId="{8EC170FE-B912-4CBE-94CE-E68A9D4709AB}" srcOrd="9" destOrd="0" presId="urn:microsoft.com/office/officeart/2005/8/layout/lProcess1"/>
    <dgm:cxn modelId="{A4C85FBA-F825-4123-98C8-CE93B23FB554}" type="presParOf" srcId="{C6281533-5176-435B-B983-5A1A65A531EF}" destId="{EF4EB7FA-E0CB-43FF-ACAD-F97E253F04FE}" srcOrd="10" destOrd="0" presId="urn:microsoft.com/office/officeart/2005/8/layout/lProcess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7432D5-41F2-4D18-88C2-A47883722D4F}" type="doc">
      <dgm:prSet loTypeId="urn:microsoft.com/office/officeart/2005/8/layout/hProcess9" loCatId="process" qsTypeId="urn:microsoft.com/office/officeart/2005/8/quickstyle/simple1" qsCatId="simple" csTypeId="urn:microsoft.com/office/officeart/2005/8/colors/accent3_2" csCatId="accent3" phldr="1"/>
      <dgm:spPr/>
      <dgm:t>
        <a:bodyPr/>
        <a:lstStyle/>
        <a:p>
          <a:endParaRPr lang="en-US"/>
        </a:p>
      </dgm:t>
    </dgm:pt>
    <dgm:pt modelId="{A69FAD68-F62B-4303-A46A-328F4AD40892}">
      <dgm:prSet phldrT="[Text]" custT="1"/>
      <dgm:spPr>
        <a:solidFill>
          <a:schemeClr val="bg2">
            <a:lumMod val="25000"/>
            <a:lumOff val="75000"/>
          </a:schemeClr>
        </a:solidFill>
      </dgm:spPr>
      <dgm:t>
        <a:bodyPr/>
        <a:lstStyle/>
        <a:p>
          <a:r>
            <a:rPr lang="en-US" sz="900" dirty="0" smtClean="0">
              <a:solidFill>
                <a:schemeClr val="tx1"/>
              </a:solidFill>
              <a:latin typeface="Verdana" pitchFamily="34" charset="0"/>
              <a:ea typeface="Verdana" pitchFamily="34" charset="0"/>
              <a:cs typeface="Verdana" pitchFamily="34" charset="0"/>
            </a:rPr>
            <a:t>Requirements</a:t>
          </a:r>
          <a:endParaRPr lang="en-US" sz="900" dirty="0">
            <a:solidFill>
              <a:schemeClr val="tx1"/>
            </a:solidFill>
            <a:latin typeface="Verdana" pitchFamily="34" charset="0"/>
            <a:ea typeface="Verdana" pitchFamily="34" charset="0"/>
            <a:cs typeface="Verdana" pitchFamily="34" charset="0"/>
          </a:endParaRPr>
        </a:p>
      </dgm:t>
    </dgm:pt>
    <dgm:pt modelId="{FBDC8529-9447-477A-8E68-34EDBC1A9D6C}" type="parTrans" cxnId="{E35B1ECE-6297-4F3F-9A49-D0E794C414B0}">
      <dgm:prSet/>
      <dgm:spPr/>
      <dgm:t>
        <a:bodyPr/>
        <a:lstStyle/>
        <a:p>
          <a:endParaRPr lang="en-US"/>
        </a:p>
      </dgm:t>
    </dgm:pt>
    <dgm:pt modelId="{DD1FBCFF-666D-43FC-A0EA-2D767386F8E1}" type="sibTrans" cxnId="{E35B1ECE-6297-4F3F-9A49-D0E794C414B0}">
      <dgm:prSet/>
      <dgm:spPr/>
      <dgm:t>
        <a:bodyPr/>
        <a:lstStyle/>
        <a:p>
          <a:endParaRPr lang="en-US"/>
        </a:p>
      </dgm:t>
    </dgm:pt>
    <dgm:pt modelId="{1994E39C-FD26-4990-B2AE-944CE4F70255}">
      <dgm:prSet phldrT="[Text]" custT="1"/>
      <dgm:spPr>
        <a:solidFill>
          <a:schemeClr val="bg2">
            <a:lumMod val="25000"/>
            <a:lumOff val="75000"/>
          </a:schemeClr>
        </a:solidFill>
      </dgm:spPr>
      <dgm:t>
        <a:bodyPr/>
        <a:lstStyle/>
        <a:p>
          <a:r>
            <a:rPr lang="en-US" sz="700" dirty="0" smtClean="0">
              <a:solidFill>
                <a:schemeClr val="tx1"/>
              </a:solidFill>
              <a:latin typeface="Verdana" pitchFamily="34" charset="0"/>
              <a:ea typeface="Verdana" pitchFamily="34" charset="0"/>
              <a:cs typeface="Verdana" pitchFamily="34" charset="0"/>
            </a:rPr>
            <a:t>Business Requirements</a:t>
          </a:r>
          <a:endParaRPr lang="en-US" sz="700" dirty="0">
            <a:solidFill>
              <a:schemeClr val="tx1"/>
            </a:solidFill>
            <a:latin typeface="Verdana" pitchFamily="34" charset="0"/>
            <a:ea typeface="Verdana" pitchFamily="34" charset="0"/>
            <a:cs typeface="Verdana" pitchFamily="34" charset="0"/>
          </a:endParaRPr>
        </a:p>
      </dgm:t>
    </dgm:pt>
    <dgm:pt modelId="{AE8F9D80-185D-4CA5-A5BE-2D9055BEFEE7}" type="parTrans" cxnId="{C4583369-5C42-4DC4-9070-25D70065ADB3}">
      <dgm:prSet/>
      <dgm:spPr/>
      <dgm:t>
        <a:bodyPr/>
        <a:lstStyle/>
        <a:p>
          <a:endParaRPr lang="en-US"/>
        </a:p>
      </dgm:t>
    </dgm:pt>
    <dgm:pt modelId="{4B46DC21-367A-4A7F-81B7-91D6C66C04B2}" type="sibTrans" cxnId="{C4583369-5C42-4DC4-9070-25D70065ADB3}">
      <dgm:prSet/>
      <dgm:spPr/>
      <dgm:t>
        <a:bodyPr/>
        <a:lstStyle/>
        <a:p>
          <a:endParaRPr lang="en-US"/>
        </a:p>
      </dgm:t>
    </dgm:pt>
    <dgm:pt modelId="{1897E7CC-2D9D-4F13-94A7-821B5E98FFE0}">
      <dgm:prSet phldrT="[Text]" custT="1"/>
      <dgm:spPr>
        <a:solidFill>
          <a:schemeClr val="bg2">
            <a:lumMod val="25000"/>
            <a:lumOff val="75000"/>
          </a:schemeClr>
        </a:solidFill>
      </dgm:spPr>
      <dgm:t>
        <a:bodyPr/>
        <a:lstStyle/>
        <a:p>
          <a:r>
            <a:rPr lang="en-US" sz="700" dirty="0" smtClean="0">
              <a:solidFill>
                <a:schemeClr val="tx1"/>
              </a:solidFill>
              <a:latin typeface="Verdana" pitchFamily="34" charset="0"/>
              <a:ea typeface="Verdana" pitchFamily="34" charset="0"/>
              <a:cs typeface="Verdana" pitchFamily="34" charset="0"/>
            </a:rPr>
            <a:t>Technical Requirements</a:t>
          </a:r>
          <a:endParaRPr lang="en-US" sz="700" dirty="0">
            <a:solidFill>
              <a:schemeClr val="tx1"/>
            </a:solidFill>
            <a:latin typeface="Verdana" pitchFamily="34" charset="0"/>
            <a:ea typeface="Verdana" pitchFamily="34" charset="0"/>
            <a:cs typeface="Verdana" pitchFamily="34" charset="0"/>
          </a:endParaRPr>
        </a:p>
      </dgm:t>
    </dgm:pt>
    <dgm:pt modelId="{0A91793A-8224-40B7-8655-4D60B7AE0F43}" type="parTrans" cxnId="{ECCC8D23-7E70-4833-8FAC-AD9981F9028A}">
      <dgm:prSet/>
      <dgm:spPr/>
      <dgm:t>
        <a:bodyPr/>
        <a:lstStyle/>
        <a:p>
          <a:endParaRPr lang="en-US"/>
        </a:p>
      </dgm:t>
    </dgm:pt>
    <dgm:pt modelId="{32006B6E-C3CB-4037-B5CE-3F6B4CB8D7AC}" type="sibTrans" cxnId="{ECCC8D23-7E70-4833-8FAC-AD9981F9028A}">
      <dgm:prSet/>
      <dgm:spPr/>
      <dgm:t>
        <a:bodyPr/>
        <a:lstStyle/>
        <a:p>
          <a:endParaRPr lang="en-US"/>
        </a:p>
      </dgm:t>
    </dgm:pt>
    <dgm:pt modelId="{617BDE32-F2CF-4267-84A8-D7AACE7C2744}">
      <dgm:prSet phldrT="[Text]" custT="1"/>
      <dgm:spPr>
        <a:solidFill>
          <a:schemeClr val="bg2">
            <a:lumMod val="25000"/>
            <a:lumOff val="75000"/>
          </a:schemeClr>
        </a:solidFill>
      </dgm:spPr>
      <dgm:t>
        <a:bodyPr/>
        <a:lstStyle/>
        <a:p>
          <a:r>
            <a:rPr lang="en-US" sz="900" dirty="0" smtClean="0">
              <a:solidFill>
                <a:schemeClr val="tx1"/>
              </a:solidFill>
              <a:latin typeface="Verdana" pitchFamily="34" charset="0"/>
              <a:ea typeface="Verdana" pitchFamily="34" charset="0"/>
              <a:cs typeface="Verdana" pitchFamily="34" charset="0"/>
            </a:rPr>
            <a:t>Analysis &amp; Design</a:t>
          </a:r>
          <a:endParaRPr lang="en-US" sz="900" dirty="0">
            <a:solidFill>
              <a:schemeClr val="tx1"/>
            </a:solidFill>
            <a:latin typeface="Verdana" pitchFamily="34" charset="0"/>
            <a:ea typeface="Verdana" pitchFamily="34" charset="0"/>
            <a:cs typeface="Verdana" pitchFamily="34" charset="0"/>
          </a:endParaRPr>
        </a:p>
      </dgm:t>
    </dgm:pt>
    <dgm:pt modelId="{FDDBE47B-992F-4C07-9137-46709F43179C}" type="parTrans" cxnId="{70688F9D-CC19-4DA3-B130-5F5348C406B3}">
      <dgm:prSet/>
      <dgm:spPr/>
      <dgm:t>
        <a:bodyPr/>
        <a:lstStyle/>
        <a:p>
          <a:endParaRPr lang="en-US"/>
        </a:p>
      </dgm:t>
    </dgm:pt>
    <dgm:pt modelId="{CB77CE90-6B1C-4B09-A55B-9316BC04C5C3}" type="sibTrans" cxnId="{70688F9D-CC19-4DA3-B130-5F5348C406B3}">
      <dgm:prSet/>
      <dgm:spPr/>
      <dgm:t>
        <a:bodyPr/>
        <a:lstStyle/>
        <a:p>
          <a:endParaRPr lang="en-US"/>
        </a:p>
      </dgm:t>
    </dgm:pt>
    <dgm:pt modelId="{9B23D3AB-836E-4208-A914-4620B9368C91}">
      <dgm:prSet phldrT="[Text]" custT="1"/>
      <dgm:spPr>
        <a:solidFill>
          <a:schemeClr val="bg2">
            <a:lumMod val="25000"/>
            <a:lumOff val="75000"/>
          </a:schemeClr>
        </a:solidFill>
      </dgm:spPr>
      <dgm:t>
        <a:bodyPr/>
        <a:lstStyle/>
        <a:p>
          <a:r>
            <a:rPr lang="en-US" sz="700" dirty="0" smtClean="0">
              <a:solidFill>
                <a:schemeClr val="tx1"/>
              </a:solidFill>
              <a:latin typeface="Verdana" pitchFamily="34" charset="0"/>
              <a:ea typeface="Verdana" pitchFamily="34" charset="0"/>
              <a:cs typeface="Verdana" pitchFamily="34" charset="0"/>
            </a:rPr>
            <a:t>System Specifications</a:t>
          </a:r>
          <a:endParaRPr lang="en-US" sz="700" dirty="0">
            <a:solidFill>
              <a:schemeClr val="tx1"/>
            </a:solidFill>
            <a:latin typeface="Verdana" pitchFamily="34" charset="0"/>
            <a:ea typeface="Verdana" pitchFamily="34" charset="0"/>
            <a:cs typeface="Verdana" pitchFamily="34" charset="0"/>
          </a:endParaRPr>
        </a:p>
      </dgm:t>
    </dgm:pt>
    <dgm:pt modelId="{16F8D7DD-FA69-44F5-A89B-A40CB9E2A60D}" type="parTrans" cxnId="{EE4F1A1A-E2F5-42C9-808D-31DAB87D1926}">
      <dgm:prSet/>
      <dgm:spPr/>
      <dgm:t>
        <a:bodyPr/>
        <a:lstStyle/>
        <a:p>
          <a:endParaRPr lang="en-US"/>
        </a:p>
      </dgm:t>
    </dgm:pt>
    <dgm:pt modelId="{D07542D9-43D5-490A-BF08-292670FE323B}" type="sibTrans" cxnId="{EE4F1A1A-E2F5-42C9-808D-31DAB87D1926}">
      <dgm:prSet/>
      <dgm:spPr/>
      <dgm:t>
        <a:bodyPr/>
        <a:lstStyle/>
        <a:p>
          <a:endParaRPr lang="en-US"/>
        </a:p>
      </dgm:t>
    </dgm:pt>
    <dgm:pt modelId="{F457E8E4-8DBB-4393-B3D9-85EC2141D339}">
      <dgm:prSet phldrT="[Text]" custT="1"/>
      <dgm:spPr>
        <a:solidFill>
          <a:schemeClr val="bg2">
            <a:lumMod val="25000"/>
            <a:lumOff val="75000"/>
          </a:schemeClr>
        </a:solidFill>
      </dgm:spPr>
      <dgm:t>
        <a:bodyPr/>
        <a:lstStyle/>
        <a:p>
          <a:r>
            <a:rPr lang="en-US" sz="700" dirty="0" smtClean="0">
              <a:solidFill>
                <a:schemeClr val="tx1"/>
              </a:solidFill>
              <a:latin typeface="Verdana" pitchFamily="34" charset="0"/>
              <a:ea typeface="Verdana" pitchFamily="34" charset="0"/>
              <a:cs typeface="Verdana" pitchFamily="34" charset="0"/>
            </a:rPr>
            <a:t>Component Specifications</a:t>
          </a:r>
          <a:endParaRPr lang="en-US" sz="700" dirty="0">
            <a:solidFill>
              <a:schemeClr val="tx1"/>
            </a:solidFill>
            <a:latin typeface="Verdana" pitchFamily="34" charset="0"/>
            <a:ea typeface="Verdana" pitchFamily="34" charset="0"/>
            <a:cs typeface="Verdana" pitchFamily="34" charset="0"/>
          </a:endParaRPr>
        </a:p>
      </dgm:t>
    </dgm:pt>
    <dgm:pt modelId="{A9E0C20F-43C2-4484-A0B9-AA995B66D536}" type="parTrans" cxnId="{6B79058F-6016-4244-9D1A-09F276CA39C4}">
      <dgm:prSet/>
      <dgm:spPr/>
      <dgm:t>
        <a:bodyPr/>
        <a:lstStyle/>
        <a:p>
          <a:endParaRPr lang="en-US"/>
        </a:p>
      </dgm:t>
    </dgm:pt>
    <dgm:pt modelId="{80C98F8F-7AD1-45CB-A504-6AE6961CC91B}" type="sibTrans" cxnId="{6B79058F-6016-4244-9D1A-09F276CA39C4}">
      <dgm:prSet/>
      <dgm:spPr/>
      <dgm:t>
        <a:bodyPr/>
        <a:lstStyle/>
        <a:p>
          <a:endParaRPr lang="en-US"/>
        </a:p>
      </dgm:t>
    </dgm:pt>
    <dgm:pt modelId="{8CB8CE17-9BCE-4A8F-8183-31FD8C473C83}">
      <dgm:prSet phldrT="[Text]" custT="1"/>
      <dgm:spPr>
        <a:solidFill>
          <a:schemeClr val="bg2">
            <a:lumMod val="25000"/>
            <a:lumOff val="75000"/>
          </a:schemeClr>
        </a:solidFill>
      </dgm:spPr>
      <dgm:t>
        <a:bodyPr/>
        <a:lstStyle/>
        <a:p>
          <a:r>
            <a:rPr lang="en-US" sz="900" dirty="0" smtClean="0">
              <a:solidFill>
                <a:schemeClr val="tx1"/>
              </a:solidFill>
              <a:latin typeface="Verdana" pitchFamily="34" charset="0"/>
              <a:ea typeface="Verdana" pitchFamily="34" charset="0"/>
              <a:cs typeface="Verdana" pitchFamily="34" charset="0"/>
            </a:rPr>
            <a:t>Code</a:t>
          </a:r>
          <a:endParaRPr lang="en-US" sz="900" dirty="0">
            <a:solidFill>
              <a:schemeClr val="tx1"/>
            </a:solidFill>
            <a:latin typeface="Verdana" pitchFamily="34" charset="0"/>
            <a:ea typeface="Verdana" pitchFamily="34" charset="0"/>
            <a:cs typeface="Verdana" pitchFamily="34" charset="0"/>
          </a:endParaRPr>
        </a:p>
      </dgm:t>
    </dgm:pt>
    <dgm:pt modelId="{E1FB1138-A666-46A0-B2E4-25BB6B300911}" type="parTrans" cxnId="{C1263A71-B3FF-49E5-A57B-4EAC4942A2C7}">
      <dgm:prSet/>
      <dgm:spPr/>
      <dgm:t>
        <a:bodyPr/>
        <a:lstStyle/>
        <a:p>
          <a:endParaRPr lang="en-US"/>
        </a:p>
      </dgm:t>
    </dgm:pt>
    <dgm:pt modelId="{59A64A3C-1BDB-46F6-9D90-E9CE7211CA0A}" type="sibTrans" cxnId="{C1263A71-B3FF-49E5-A57B-4EAC4942A2C7}">
      <dgm:prSet/>
      <dgm:spPr/>
      <dgm:t>
        <a:bodyPr/>
        <a:lstStyle/>
        <a:p>
          <a:endParaRPr lang="en-US"/>
        </a:p>
      </dgm:t>
    </dgm:pt>
    <dgm:pt modelId="{8F449781-849A-4F37-9004-4F1E236D1FA0}">
      <dgm:prSet phldrT="[Text]" custT="1"/>
      <dgm:spPr>
        <a:solidFill>
          <a:schemeClr val="bg2">
            <a:lumMod val="25000"/>
            <a:lumOff val="75000"/>
          </a:schemeClr>
        </a:solidFill>
      </dgm:spPr>
      <dgm:t>
        <a:bodyPr/>
        <a:lstStyle/>
        <a:p>
          <a:r>
            <a:rPr lang="en-US" sz="700" dirty="0" smtClean="0">
              <a:solidFill>
                <a:schemeClr val="tx1"/>
              </a:solidFill>
              <a:latin typeface="Verdana" pitchFamily="34" charset="0"/>
              <a:ea typeface="Verdana" pitchFamily="34" charset="0"/>
              <a:cs typeface="Verdana" pitchFamily="34" charset="0"/>
            </a:rPr>
            <a:t>C#, C, C++ etc.</a:t>
          </a:r>
          <a:endParaRPr lang="en-US" sz="700" dirty="0">
            <a:solidFill>
              <a:schemeClr val="tx1"/>
            </a:solidFill>
            <a:latin typeface="Verdana" pitchFamily="34" charset="0"/>
            <a:ea typeface="Verdana" pitchFamily="34" charset="0"/>
            <a:cs typeface="Verdana" pitchFamily="34" charset="0"/>
          </a:endParaRPr>
        </a:p>
      </dgm:t>
    </dgm:pt>
    <dgm:pt modelId="{11BE1865-A6AC-4128-8B58-F0E8DB6277E9}" type="parTrans" cxnId="{345F2752-D05C-4B72-A552-1517060BC925}">
      <dgm:prSet/>
      <dgm:spPr/>
      <dgm:t>
        <a:bodyPr/>
        <a:lstStyle/>
        <a:p>
          <a:endParaRPr lang="en-US"/>
        </a:p>
      </dgm:t>
    </dgm:pt>
    <dgm:pt modelId="{C2292441-8E6C-4EF2-AB58-B20BE5FA04D9}" type="sibTrans" cxnId="{345F2752-D05C-4B72-A552-1517060BC925}">
      <dgm:prSet/>
      <dgm:spPr/>
      <dgm:t>
        <a:bodyPr/>
        <a:lstStyle/>
        <a:p>
          <a:endParaRPr lang="en-US"/>
        </a:p>
      </dgm:t>
    </dgm:pt>
    <dgm:pt modelId="{7AD2CAA2-BDE3-4884-9243-E3FCC2801206}">
      <dgm:prSet phldrT="[Text]" custT="1"/>
      <dgm:spPr>
        <a:solidFill>
          <a:schemeClr val="bg2">
            <a:lumMod val="25000"/>
            <a:lumOff val="75000"/>
          </a:schemeClr>
        </a:solidFill>
      </dgm:spPr>
      <dgm:t>
        <a:bodyPr/>
        <a:lstStyle/>
        <a:p>
          <a:r>
            <a:rPr lang="en-US" sz="900" dirty="0" smtClean="0">
              <a:solidFill>
                <a:schemeClr val="tx1"/>
              </a:solidFill>
              <a:latin typeface="Verdana" pitchFamily="34" charset="0"/>
              <a:ea typeface="Verdana" pitchFamily="34" charset="0"/>
              <a:cs typeface="Verdana" pitchFamily="34" charset="0"/>
            </a:rPr>
            <a:t>Test</a:t>
          </a:r>
          <a:endParaRPr lang="en-US" sz="900" dirty="0">
            <a:solidFill>
              <a:schemeClr val="tx1"/>
            </a:solidFill>
            <a:latin typeface="Verdana" pitchFamily="34" charset="0"/>
            <a:ea typeface="Verdana" pitchFamily="34" charset="0"/>
            <a:cs typeface="Verdana" pitchFamily="34" charset="0"/>
          </a:endParaRPr>
        </a:p>
      </dgm:t>
    </dgm:pt>
    <dgm:pt modelId="{3E702F33-C33F-44D3-A134-1750AC2575F3}" type="parTrans" cxnId="{54C1AF3E-161E-438B-9E36-B7749AD36DE1}">
      <dgm:prSet/>
      <dgm:spPr/>
      <dgm:t>
        <a:bodyPr/>
        <a:lstStyle/>
        <a:p>
          <a:endParaRPr lang="en-US"/>
        </a:p>
      </dgm:t>
    </dgm:pt>
    <dgm:pt modelId="{632AA1FD-DC6E-4044-9355-43E4EB536962}" type="sibTrans" cxnId="{54C1AF3E-161E-438B-9E36-B7749AD36DE1}">
      <dgm:prSet/>
      <dgm:spPr/>
      <dgm:t>
        <a:bodyPr/>
        <a:lstStyle/>
        <a:p>
          <a:endParaRPr lang="en-US"/>
        </a:p>
      </dgm:t>
    </dgm:pt>
    <dgm:pt modelId="{A66FC5AF-F41E-490E-A57F-F5E4630418ED}">
      <dgm:prSet phldrT="[Text]" custT="1"/>
      <dgm:spPr>
        <a:solidFill>
          <a:schemeClr val="bg2">
            <a:lumMod val="25000"/>
            <a:lumOff val="75000"/>
          </a:schemeClr>
        </a:solidFill>
      </dgm:spPr>
      <dgm:t>
        <a:bodyPr/>
        <a:lstStyle/>
        <a:p>
          <a:r>
            <a:rPr lang="en-US" sz="900" dirty="0" smtClean="0">
              <a:solidFill>
                <a:schemeClr val="tx1"/>
              </a:solidFill>
              <a:latin typeface="Verdana" pitchFamily="34" charset="0"/>
              <a:ea typeface="Verdana" pitchFamily="34" charset="0"/>
              <a:cs typeface="Verdana" pitchFamily="34" charset="0"/>
            </a:rPr>
            <a:t>Deploy</a:t>
          </a:r>
          <a:endParaRPr lang="en-US" sz="900" dirty="0">
            <a:solidFill>
              <a:schemeClr val="tx1"/>
            </a:solidFill>
            <a:latin typeface="Verdana" pitchFamily="34" charset="0"/>
            <a:ea typeface="Verdana" pitchFamily="34" charset="0"/>
            <a:cs typeface="Verdana" pitchFamily="34" charset="0"/>
          </a:endParaRPr>
        </a:p>
      </dgm:t>
    </dgm:pt>
    <dgm:pt modelId="{07CF0460-B6C0-4953-8230-B8C995B1666D}" type="parTrans" cxnId="{0BEA6C4A-64F7-41BB-818D-B9D8B2107580}">
      <dgm:prSet/>
      <dgm:spPr/>
      <dgm:t>
        <a:bodyPr/>
        <a:lstStyle/>
        <a:p>
          <a:endParaRPr lang="en-US"/>
        </a:p>
      </dgm:t>
    </dgm:pt>
    <dgm:pt modelId="{9AB72E5B-E029-46E3-90D2-9A6D03F6FCB5}" type="sibTrans" cxnId="{0BEA6C4A-64F7-41BB-818D-B9D8B2107580}">
      <dgm:prSet/>
      <dgm:spPr/>
      <dgm:t>
        <a:bodyPr/>
        <a:lstStyle/>
        <a:p>
          <a:endParaRPr lang="en-US"/>
        </a:p>
      </dgm:t>
    </dgm:pt>
    <dgm:pt modelId="{77D7D803-8BD4-465C-8014-2E5203AB5989}">
      <dgm:prSet phldrT="[Text]" custT="1"/>
      <dgm:spPr>
        <a:solidFill>
          <a:schemeClr val="bg2">
            <a:lumMod val="25000"/>
            <a:lumOff val="75000"/>
          </a:schemeClr>
        </a:solidFill>
      </dgm:spPr>
      <dgm:t>
        <a:bodyPr/>
        <a:lstStyle/>
        <a:p>
          <a:r>
            <a:rPr lang="en-US" sz="700" dirty="0" smtClean="0">
              <a:solidFill>
                <a:schemeClr val="tx1"/>
              </a:solidFill>
              <a:latin typeface="Verdana" pitchFamily="34" charset="0"/>
              <a:ea typeface="Verdana" pitchFamily="34" charset="0"/>
              <a:cs typeface="Verdana" pitchFamily="34" charset="0"/>
            </a:rPr>
            <a:t>Big-Bang Integration</a:t>
          </a:r>
          <a:endParaRPr lang="en-US" sz="700" dirty="0">
            <a:solidFill>
              <a:schemeClr val="tx1"/>
            </a:solidFill>
            <a:latin typeface="Verdana" pitchFamily="34" charset="0"/>
            <a:ea typeface="Verdana" pitchFamily="34" charset="0"/>
            <a:cs typeface="Verdana" pitchFamily="34" charset="0"/>
          </a:endParaRPr>
        </a:p>
      </dgm:t>
    </dgm:pt>
    <dgm:pt modelId="{116E607C-C006-4BFB-B89A-6CF8D38DECCB}" type="parTrans" cxnId="{13FD608E-5E3E-499F-AF6C-9F6B9480B928}">
      <dgm:prSet/>
      <dgm:spPr/>
      <dgm:t>
        <a:bodyPr/>
        <a:lstStyle/>
        <a:p>
          <a:endParaRPr lang="en-US"/>
        </a:p>
      </dgm:t>
    </dgm:pt>
    <dgm:pt modelId="{5D0C509E-DDEA-4CBB-A232-D56E797B803B}" type="sibTrans" cxnId="{13FD608E-5E3E-499F-AF6C-9F6B9480B928}">
      <dgm:prSet/>
      <dgm:spPr/>
      <dgm:t>
        <a:bodyPr/>
        <a:lstStyle/>
        <a:p>
          <a:endParaRPr lang="en-US"/>
        </a:p>
      </dgm:t>
    </dgm:pt>
    <dgm:pt modelId="{603E19A0-7E0D-47A8-8FD3-50BE21CF3120}">
      <dgm:prSet phldrT="[Text]" custT="1"/>
      <dgm:spPr>
        <a:solidFill>
          <a:schemeClr val="bg2">
            <a:lumMod val="25000"/>
            <a:lumOff val="75000"/>
          </a:schemeClr>
        </a:solidFill>
      </dgm:spPr>
      <dgm:t>
        <a:bodyPr/>
        <a:lstStyle/>
        <a:p>
          <a:r>
            <a:rPr lang="en-US" sz="700" dirty="0" smtClean="0">
              <a:solidFill>
                <a:schemeClr val="tx1"/>
              </a:solidFill>
              <a:latin typeface="Verdana" pitchFamily="34" charset="0"/>
              <a:ea typeface="Verdana" pitchFamily="34" charset="0"/>
              <a:cs typeface="Verdana" pitchFamily="34" charset="0"/>
            </a:rPr>
            <a:t>Validation Tests</a:t>
          </a:r>
          <a:endParaRPr lang="en-US" sz="700" dirty="0">
            <a:solidFill>
              <a:schemeClr val="tx1"/>
            </a:solidFill>
            <a:latin typeface="Verdana" pitchFamily="34" charset="0"/>
            <a:ea typeface="Verdana" pitchFamily="34" charset="0"/>
            <a:cs typeface="Verdana" pitchFamily="34" charset="0"/>
          </a:endParaRPr>
        </a:p>
      </dgm:t>
    </dgm:pt>
    <dgm:pt modelId="{A7528738-7A98-4347-ABC9-821D1B3E8458}" type="parTrans" cxnId="{E2E94CEC-03F6-40C4-9B1E-435AFC00801A}">
      <dgm:prSet/>
      <dgm:spPr/>
      <dgm:t>
        <a:bodyPr/>
        <a:lstStyle/>
        <a:p>
          <a:endParaRPr lang="en-US"/>
        </a:p>
      </dgm:t>
    </dgm:pt>
    <dgm:pt modelId="{30B31C2B-5045-445B-B3EC-882FC0A6AC27}" type="sibTrans" cxnId="{E2E94CEC-03F6-40C4-9B1E-435AFC00801A}">
      <dgm:prSet/>
      <dgm:spPr/>
      <dgm:t>
        <a:bodyPr/>
        <a:lstStyle/>
        <a:p>
          <a:endParaRPr lang="en-US"/>
        </a:p>
      </dgm:t>
    </dgm:pt>
    <dgm:pt modelId="{BADC8ABA-8EAF-45CC-A747-C2985CE719DE}">
      <dgm:prSet phldrT="[Text]" custT="1"/>
      <dgm:spPr>
        <a:solidFill>
          <a:schemeClr val="bg2">
            <a:lumMod val="25000"/>
            <a:lumOff val="75000"/>
          </a:schemeClr>
        </a:solidFill>
      </dgm:spPr>
      <dgm:t>
        <a:bodyPr/>
        <a:lstStyle/>
        <a:p>
          <a:r>
            <a:rPr lang="en-US" sz="700" dirty="0" smtClean="0">
              <a:solidFill>
                <a:schemeClr val="tx1"/>
              </a:solidFill>
              <a:latin typeface="Verdana" pitchFamily="34" charset="0"/>
              <a:ea typeface="Verdana" pitchFamily="34" charset="0"/>
              <a:cs typeface="Verdana" pitchFamily="34" charset="0"/>
            </a:rPr>
            <a:t>Verification Tests</a:t>
          </a:r>
          <a:endParaRPr lang="en-US" sz="700" dirty="0">
            <a:solidFill>
              <a:schemeClr val="tx1"/>
            </a:solidFill>
            <a:latin typeface="Verdana" pitchFamily="34" charset="0"/>
            <a:ea typeface="Verdana" pitchFamily="34" charset="0"/>
            <a:cs typeface="Verdana" pitchFamily="34" charset="0"/>
          </a:endParaRPr>
        </a:p>
      </dgm:t>
    </dgm:pt>
    <dgm:pt modelId="{35FACAA9-A89A-4A2C-81A5-764AD1CED97E}" type="parTrans" cxnId="{3C370863-0DB0-478A-92A7-F70EE9D038BA}">
      <dgm:prSet/>
      <dgm:spPr/>
      <dgm:t>
        <a:bodyPr/>
        <a:lstStyle/>
        <a:p>
          <a:endParaRPr lang="en-US"/>
        </a:p>
      </dgm:t>
    </dgm:pt>
    <dgm:pt modelId="{7DC17A44-82F0-413D-A982-C68265FE89AC}" type="sibTrans" cxnId="{3C370863-0DB0-478A-92A7-F70EE9D038BA}">
      <dgm:prSet/>
      <dgm:spPr/>
      <dgm:t>
        <a:bodyPr/>
        <a:lstStyle/>
        <a:p>
          <a:endParaRPr lang="en-US"/>
        </a:p>
      </dgm:t>
    </dgm:pt>
    <dgm:pt modelId="{46314AB6-21AB-4096-9DF7-E59715D5B3C6}">
      <dgm:prSet phldrT="[Text]" custT="1"/>
      <dgm:spPr>
        <a:solidFill>
          <a:schemeClr val="bg2">
            <a:lumMod val="25000"/>
            <a:lumOff val="75000"/>
          </a:schemeClr>
        </a:solidFill>
      </dgm:spPr>
      <dgm:t>
        <a:bodyPr/>
        <a:lstStyle/>
        <a:p>
          <a:endParaRPr lang="en-US" sz="700" dirty="0">
            <a:solidFill>
              <a:schemeClr val="tx1"/>
            </a:solidFill>
            <a:latin typeface="Verdana" pitchFamily="34" charset="0"/>
            <a:ea typeface="Verdana" pitchFamily="34" charset="0"/>
            <a:cs typeface="Verdana" pitchFamily="34" charset="0"/>
          </a:endParaRPr>
        </a:p>
      </dgm:t>
    </dgm:pt>
    <dgm:pt modelId="{0219999E-FE98-4DF6-B9A4-786C6694F83B}" type="parTrans" cxnId="{F5C725FB-3502-4751-9016-2610DA6C3707}">
      <dgm:prSet/>
      <dgm:spPr/>
      <dgm:t>
        <a:bodyPr/>
        <a:lstStyle/>
        <a:p>
          <a:endParaRPr lang="en-US"/>
        </a:p>
      </dgm:t>
    </dgm:pt>
    <dgm:pt modelId="{F77936ED-BF58-4680-BBEA-A4BC42A2D52B}" type="sibTrans" cxnId="{F5C725FB-3502-4751-9016-2610DA6C3707}">
      <dgm:prSet/>
      <dgm:spPr/>
      <dgm:t>
        <a:bodyPr/>
        <a:lstStyle/>
        <a:p>
          <a:endParaRPr lang="en-US"/>
        </a:p>
      </dgm:t>
    </dgm:pt>
    <dgm:pt modelId="{58508D0B-8EBC-41BE-98BA-4AF5BB837058}" type="pres">
      <dgm:prSet presAssocID="{0C7432D5-41F2-4D18-88C2-A47883722D4F}" presName="CompostProcess" presStyleCnt="0">
        <dgm:presLayoutVars>
          <dgm:dir/>
          <dgm:resizeHandles val="exact"/>
        </dgm:presLayoutVars>
      </dgm:prSet>
      <dgm:spPr/>
      <dgm:t>
        <a:bodyPr/>
        <a:lstStyle/>
        <a:p>
          <a:endParaRPr lang="en-US"/>
        </a:p>
      </dgm:t>
    </dgm:pt>
    <dgm:pt modelId="{F27B8704-69AA-4609-B561-CCC0AC9D3910}" type="pres">
      <dgm:prSet presAssocID="{0C7432D5-41F2-4D18-88C2-A47883722D4F}" presName="arrow" presStyleLbl="bgShp" presStyleIdx="0" presStyleCnt="1"/>
      <dgm:spPr>
        <a:solidFill>
          <a:schemeClr val="accent4">
            <a:lumMod val="90000"/>
          </a:schemeClr>
        </a:solidFill>
      </dgm:spPr>
      <dgm:t>
        <a:bodyPr/>
        <a:lstStyle/>
        <a:p>
          <a:endParaRPr lang="en-US"/>
        </a:p>
      </dgm:t>
    </dgm:pt>
    <dgm:pt modelId="{7C6A85EC-C652-4D47-B060-5F48F2C8F470}" type="pres">
      <dgm:prSet presAssocID="{0C7432D5-41F2-4D18-88C2-A47883722D4F}" presName="linearProcess" presStyleCnt="0"/>
      <dgm:spPr/>
      <dgm:t>
        <a:bodyPr/>
        <a:lstStyle/>
        <a:p>
          <a:endParaRPr lang="en-US"/>
        </a:p>
      </dgm:t>
    </dgm:pt>
    <dgm:pt modelId="{D093801B-B398-4FCB-97B7-FA898751BEAD}" type="pres">
      <dgm:prSet presAssocID="{A69FAD68-F62B-4303-A46A-328F4AD40892}" presName="textNode" presStyleLbl="node1" presStyleIdx="0" presStyleCnt="5" custScaleX="119023" custScaleY="130769" custLinFactNeighborX="-996" custLinFactNeighborY="1923">
        <dgm:presLayoutVars>
          <dgm:bulletEnabled val="1"/>
        </dgm:presLayoutVars>
      </dgm:prSet>
      <dgm:spPr/>
      <dgm:t>
        <a:bodyPr/>
        <a:lstStyle/>
        <a:p>
          <a:endParaRPr lang="en-US"/>
        </a:p>
      </dgm:t>
    </dgm:pt>
    <dgm:pt modelId="{7DFB3210-5644-4811-8443-86A208347854}" type="pres">
      <dgm:prSet presAssocID="{DD1FBCFF-666D-43FC-A0EA-2D767386F8E1}" presName="sibTrans" presStyleCnt="0"/>
      <dgm:spPr/>
      <dgm:t>
        <a:bodyPr/>
        <a:lstStyle/>
        <a:p>
          <a:endParaRPr lang="en-US"/>
        </a:p>
      </dgm:t>
    </dgm:pt>
    <dgm:pt modelId="{BED20197-362F-41DF-8019-B2EADA9FD447}" type="pres">
      <dgm:prSet presAssocID="{617BDE32-F2CF-4267-84A8-D7AACE7C2744}" presName="textNode" presStyleLbl="node1" presStyleIdx="1" presStyleCnt="5" custScaleX="113525" custScaleY="130769" custLinFactNeighborX="-996" custLinFactNeighborY="1923">
        <dgm:presLayoutVars>
          <dgm:bulletEnabled val="1"/>
        </dgm:presLayoutVars>
      </dgm:prSet>
      <dgm:spPr/>
      <dgm:t>
        <a:bodyPr/>
        <a:lstStyle/>
        <a:p>
          <a:endParaRPr lang="en-US"/>
        </a:p>
      </dgm:t>
    </dgm:pt>
    <dgm:pt modelId="{5CC1E9E8-8E84-45FD-BEB6-B573382199BB}" type="pres">
      <dgm:prSet presAssocID="{CB77CE90-6B1C-4B09-A55B-9316BC04C5C3}" presName="sibTrans" presStyleCnt="0"/>
      <dgm:spPr/>
      <dgm:t>
        <a:bodyPr/>
        <a:lstStyle/>
        <a:p>
          <a:endParaRPr lang="en-US"/>
        </a:p>
      </dgm:t>
    </dgm:pt>
    <dgm:pt modelId="{51F9EB86-59D8-417D-9EB6-D60D278FEAC2}" type="pres">
      <dgm:prSet presAssocID="{8CB8CE17-9BCE-4A8F-8183-31FD8C473C83}" presName="textNode" presStyleLbl="node1" presStyleIdx="2" presStyleCnt="5" custScaleX="114958" custScaleY="130769" custLinFactNeighborX="-996" custLinFactNeighborY="1923">
        <dgm:presLayoutVars>
          <dgm:bulletEnabled val="1"/>
        </dgm:presLayoutVars>
      </dgm:prSet>
      <dgm:spPr/>
      <dgm:t>
        <a:bodyPr/>
        <a:lstStyle/>
        <a:p>
          <a:endParaRPr lang="en-US"/>
        </a:p>
      </dgm:t>
    </dgm:pt>
    <dgm:pt modelId="{42E515F3-69B0-4D38-A62D-684B019E7A0B}" type="pres">
      <dgm:prSet presAssocID="{59A64A3C-1BDB-46F6-9D90-E9CE7211CA0A}" presName="sibTrans" presStyleCnt="0"/>
      <dgm:spPr/>
      <dgm:t>
        <a:bodyPr/>
        <a:lstStyle/>
        <a:p>
          <a:endParaRPr lang="en-US"/>
        </a:p>
      </dgm:t>
    </dgm:pt>
    <dgm:pt modelId="{D992062F-FC1A-413E-8617-22A87C649BAF}" type="pres">
      <dgm:prSet presAssocID="{7AD2CAA2-BDE3-4884-9243-E3FCC2801206}" presName="textNode" presStyleLbl="node1" presStyleIdx="3" presStyleCnt="5" custScaleY="115384">
        <dgm:presLayoutVars>
          <dgm:bulletEnabled val="1"/>
        </dgm:presLayoutVars>
      </dgm:prSet>
      <dgm:spPr/>
      <dgm:t>
        <a:bodyPr/>
        <a:lstStyle/>
        <a:p>
          <a:endParaRPr lang="en-US"/>
        </a:p>
      </dgm:t>
    </dgm:pt>
    <dgm:pt modelId="{2BFE2AC2-9576-4726-BDF2-7E86F24BFA5F}" type="pres">
      <dgm:prSet presAssocID="{632AA1FD-DC6E-4044-9355-43E4EB536962}" presName="sibTrans" presStyleCnt="0"/>
      <dgm:spPr/>
      <dgm:t>
        <a:bodyPr/>
        <a:lstStyle/>
        <a:p>
          <a:endParaRPr lang="en-US"/>
        </a:p>
      </dgm:t>
    </dgm:pt>
    <dgm:pt modelId="{F2862C66-462D-4E76-A641-D85EB2BEBC27}" type="pres">
      <dgm:prSet presAssocID="{A66FC5AF-F41E-490E-A57F-F5E4630418ED}" presName="textNode" presStyleLbl="node1" presStyleIdx="4" presStyleCnt="5">
        <dgm:presLayoutVars>
          <dgm:bulletEnabled val="1"/>
        </dgm:presLayoutVars>
      </dgm:prSet>
      <dgm:spPr/>
      <dgm:t>
        <a:bodyPr/>
        <a:lstStyle/>
        <a:p>
          <a:endParaRPr lang="en-US"/>
        </a:p>
      </dgm:t>
    </dgm:pt>
  </dgm:ptLst>
  <dgm:cxnLst>
    <dgm:cxn modelId="{F5C725FB-3502-4751-9016-2610DA6C3707}" srcId="{A66FC5AF-F41E-490E-A57F-F5E4630418ED}" destId="{46314AB6-21AB-4096-9DF7-E59715D5B3C6}" srcOrd="0" destOrd="0" parTransId="{0219999E-FE98-4DF6-B9A4-786C6694F83B}" sibTransId="{F77936ED-BF58-4680-BBEA-A4BC42A2D52B}"/>
    <dgm:cxn modelId="{399BC86D-DAE5-417B-BE03-27757A15E7E4}" type="presOf" srcId="{8F449781-849A-4F37-9004-4F1E236D1FA0}" destId="{51F9EB86-59D8-417D-9EB6-D60D278FEAC2}" srcOrd="0" destOrd="1" presId="urn:microsoft.com/office/officeart/2005/8/layout/hProcess9"/>
    <dgm:cxn modelId="{7C5B7D95-81B9-42ED-8ED8-7EEFDC3F0CBD}" type="presOf" srcId="{8CB8CE17-9BCE-4A8F-8183-31FD8C473C83}" destId="{51F9EB86-59D8-417D-9EB6-D60D278FEAC2}" srcOrd="0" destOrd="0" presId="urn:microsoft.com/office/officeart/2005/8/layout/hProcess9"/>
    <dgm:cxn modelId="{9B5CC5EC-A10F-4F5E-8598-BA728BE0EF8A}" type="presOf" srcId="{1897E7CC-2D9D-4F13-94A7-821B5E98FFE0}" destId="{D093801B-B398-4FCB-97B7-FA898751BEAD}" srcOrd="0" destOrd="2" presId="urn:microsoft.com/office/officeart/2005/8/layout/hProcess9"/>
    <dgm:cxn modelId="{54EC5B2C-713F-4B8A-B2A8-8AEDDCFB594F}" type="presOf" srcId="{A66FC5AF-F41E-490E-A57F-F5E4630418ED}" destId="{F2862C66-462D-4E76-A641-D85EB2BEBC27}" srcOrd="0" destOrd="0" presId="urn:microsoft.com/office/officeart/2005/8/layout/hProcess9"/>
    <dgm:cxn modelId="{345F2752-D05C-4B72-A552-1517060BC925}" srcId="{8CB8CE17-9BCE-4A8F-8183-31FD8C473C83}" destId="{8F449781-849A-4F37-9004-4F1E236D1FA0}" srcOrd="0" destOrd="0" parTransId="{11BE1865-A6AC-4128-8B58-F0E8DB6277E9}" sibTransId="{C2292441-8E6C-4EF2-AB58-B20BE5FA04D9}"/>
    <dgm:cxn modelId="{ECCC8D23-7E70-4833-8FAC-AD9981F9028A}" srcId="{A69FAD68-F62B-4303-A46A-328F4AD40892}" destId="{1897E7CC-2D9D-4F13-94A7-821B5E98FFE0}" srcOrd="1" destOrd="0" parTransId="{0A91793A-8224-40B7-8655-4D60B7AE0F43}" sibTransId="{32006B6E-C3CB-4037-B5CE-3F6B4CB8D7AC}"/>
    <dgm:cxn modelId="{BEA51F4D-FD63-4750-A190-CD0DB93EEB29}" type="presOf" srcId="{9B23D3AB-836E-4208-A914-4620B9368C91}" destId="{BED20197-362F-41DF-8019-B2EADA9FD447}" srcOrd="0" destOrd="1" presId="urn:microsoft.com/office/officeart/2005/8/layout/hProcess9"/>
    <dgm:cxn modelId="{C3D54B0E-01F0-4EBE-BF71-8232DCE9524E}" type="presOf" srcId="{603E19A0-7E0D-47A8-8FD3-50BE21CF3120}" destId="{D992062F-FC1A-413E-8617-22A87C649BAF}" srcOrd="0" destOrd="1" presId="urn:microsoft.com/office/officeart/2005/8/layout/hProcess9"/>
    <dgm:cxn modelId="{0BEA6C4A-64F7-41BB-818D-B9D8B2107580}" srcId="{0C7432D5-41F2-4D18-88C2-A47883722D4F}" destId="{A66FC5AF-F41E-490E-A57F-F5E4630418ED}" srcOrd="4" destOrd="0" parTransId="{07CF0460-B6C0-4953-8230-B8C995B1666D}" sibTransId="{9AB72E5B-E029-46E3-90D2-9A6D03F6FCB5}"/>
    <dgm:cxn modelId="{6B79058F-6016-4244-9D1A-09F276CA39C4}" srcId="{617BDE32-F2CF-4267-84A8-D7AACE7C2744}" destId="{F457E8E4-8DBB-4393-B3D9-85EC2141D339}" srcOrd="1" destOrd="0" parTransId="{A9E0C20F-43C2-4484-A0B9-AA995B66D536}" sibTransId="{80C98F8F-7AD1-45CB-A504-6AE6961CC91B}"/>
    <dgm:cxn modelId="{EE4F1A1A-E2F5-42C9-808D-31DAB87D1926}" srcId="{617BDE32-F2CF-4267-84A8-D7AACE7C2744}" destId="{9B23D3AB-836E-4208-A914-4620B9368C91}" srcOrd="0" destOrd="0" parTransId="{16F8D7DD-FA69-44F5-A89B-A40CB9E2A60D}" sibTransId="{D07542D9-43D5-490A-BF08-292670FE323B}"/>
    <dgm:cxn modelId="{A966D694-7BA4-4A41-A157-9C055F157946}" type="presOf" srcId="{A69FAD68-F62B-4303-A46A-328F4AD40892}" destId="{D093801B-B398-4FCB-97B7-FA898751BEAD}" srcOrd="0" destOrd="0" presId="urn:microsoft.com/office/officeart/2005/8/layout/hProcess9"/>
    <dgm:cxn modelId="{8CFC030C-4190-422B-B55B-C7F37D567604}" type="presOf" srcId="{F457E8E4-8DBB-4393-B3D9-85EC2141D339}" destId="{BED20197-362F-41DF-8019-B2EADA9FD447}" srcOrd="0" destOrd="2" presId="urn:microsoft.com/office/officeart/2005/8/layout/hProcess9"/>
    <dgm:cxn modelId="{C1263A71-B3FF-49E5-A57B-4EAC4942A2C7}" srcId="{0C7432D5-41F2-4D18-88C2-A47883722D4F}" destId="{8CB8CE17-9BCE-4A8F-8183-31FD8C473C83}" srcOrd="2" destOrd="0" parTransId="{E1FB1138-A666-46A0-B2E4-25BB6B300911}" sibTransId="{59A64A3C-1BDB-46F6-9D90-E9CE7211CA0A}"/>
    <dgm:cxn modelId="{68206398-AB01-41C2-A4AA-0DD2B84A9692}" type="presOf" srcId="{617BDE32-F2CF-4267-84A8-D7AACE7C2744}" destId="{BED20197-362F-41DF-8019-B2EADA9FD447}" srcOrd="0" destOrd="0" presId="urn:microsoft.com/office/officeart/2005/8/layout/hProcess9"/>
    <dgm:cxn modelId="{E2E94CEC-03F6-40C4-9B1E-435AFC00801A}" srcId="{7AD2CAA2-BDE3-4884-9243-E3FCC2801206}" destId="{603E19A0-7E0D-47A8-8FD3-50BE21CF3120}" srcOrd="0" destOrd="0" parTransId="{A7528738-7A98-4347-ABC9-821D1B3E8458}" sibTransId="{30B31C2B-5045-445B-B3EC-882FC0A6AC27}"/>
    <dgm:cxn modelId="{54C1AF3E-161E-438B-9E36-B7749AD36DE1}" srcId="{0C7432D5-41F2-4D18-88C2-A47883722D4F}" destId="{7AD2CAA2-BDE3-4884-9243-E3FCC2801206}" srcOrd="3" destOrd="0" parTransId="{3E702F33-C33F-44D3-A134-1750AC2575F3}" sibTransId="{632AA1FD-DC6E-4044-9355-43E4EB536962}"/>
    <dgm:cxn modelId="{E35B1ECE-6297-4F3F-9A49-D0E794C414B0}" srcId="{0C7432D5-41F2-4D18-88C2-A47883722D4F}" destId="{A69FAD68-F62B-4303-A46A-328F4AD40892}" srcOrd="0" destOrd="0" parTransId="{FBDC8529-9447-477A-8E68-34EDBC1A9D6C}" sibTransId="{DD1FBCFF-666D-43FC-A0EA-2D767386F8E1}"/>
    <dgm:cxn modelId="{D051271B-39B1-4906-8C5D-23C2198436FF}" type="presOf" srcId="{77D7D803-8BD4-465C-8014-2E5203AB5989}" destId="{51F9EB86-59D8-417D-9EB6-D60D278FEAC2}" srcOrd="0" destOrd="2" presId="urn:microsoft.com/office/officeart/2005/8/layout/hProcess9"/>
    <dgm:cxn modelId="{7B4A31D8-6166-4612-B670-9AFA9A58800E}" type="presOf" srcId="{0C7432D5-41F2-4D18-88C2-A47883722D4F}" destId="{58508D0B-8EBC-41BE-98BA-4AF5BB837058}" srcOrd="0" destOrd="0" presId="urn:microsoft.com/office/officeart/2005/8/layout/hProcess9"/>
    <dgm:cxn modelId="{C4583369-5C42-4DC4-9070-25D70065ADB3}" srcId="{A69FAD68-F62B-4303-A46A-328F4AD40892}" destId="{1994E39C-FD26-4990-B2AE-944CE4F70255}" srcOrd="0" destOrd="0" parTransId="{AE8F9D80-185D-4CA5-A5BE-2D9055BEFEE7}" sibTransId="{4B46DC21-367A-4A7F-81B7-91D6C66C04B2}"/>
    <dgm:cxn modelId="{65797C05-0FF1-4190-9BDD-F9F504977856}" type="presOf" srcId="{BADC8ABA-8EAF-45CC-A747-C2985CE719DE}" destId="{D992062F-FC1A-413E-8617-22A87C649BAF}" srcOrd="0" destOrd="2" presId="urn:microsoft.com/office/officeart/2005/8/layout/hProcess9"/>
    <dgm:cxn modelId="{13FD608E-5E3E-499F-AF6C-9F6B9480B928}" srcId="{8CB8CE17-9BCE-4A8F-8183-31FD8C473C83}" destId="{77D7D803-8BD4-465C-8014-2E5203AB5989}" srcOrd="1" destOrd="0" parTransId="{116E607C-C006-4BFB-B89A-6CF8D38DECCB}" sibTransId="{5D0C509E-DDEA-4CBB-A232-D56E797B803B}"/>
    <dgm:cxn modelId="{70688F9D-CC19-4DA3-B130-5F5348C406B3}" srcId="{0C7432D5-41F2-4D18-88C2-A47883722D4F}" destId="{617BDE32-F2CF-4267-84A8-D7AACE7C2744}" srcOrd="1" destOrd="0" parTransId="{FDDBE47B-992F-4C07-9137-46709F43179C}" sibTransId="{CB77CE90-6B1C-4B09-A55B-9316BC04C5C3}"/>
    <dgm:cxn modelId="{38DB5AB0-F898-4700-8CAD-176FB1FB7909}" type="presOf" srcId="{1994E39C-FD26-4990-B2AE-944CE4F70255}" destId="{D093801B-B398-4FCB-97B7-FA898751BEAD}" srcOrd="0" destOrd="1" presId="urn:microsoft.com/office/officeart/2005/8/layout/hProcess9"/>
    <dgm:cxn modelId="{3C370863-0DB0-478A-92A7-F70EE9D038BA}" srcId="{7AD2CAA2-BDE3-4884-9243-E3FCC2801206}" destId="{BADC8ABA-8EAF-45CC-A747-C2985CE719DE}" srcOrd="1" destOrd="0" parTransId="{35FACAA9-A89A-4A2C-81A5-764AD1CED97E}" sibTransId="{7DC17A44-82F0-413D-A982-C68265FE89AC}"/>
    <dgm:cxn modelId="{10675C19-E2C3-4096-9CCD-D3BB4907782B}" type="presOf" srcId="{7AD2CAA2-BDE3-4884-9243-E3FCC2801206}" destId="{D992062F-FC1A-413E-8617-22A87C649BAF}" srcOrd="0" destOrd="0" presId="urn:microsoft.com/office/officeart/2005/8/layout/hProcess9"/>
    <dgm:cxn modelId="{60DA1E27-2127-4B6B-8EE2-7585E8FA2545}" type="presOf" srcId="{46314AB6-21AB-4096-9DF7-E59715D5B3C6}" destId="{F2862C66-462D-4E76-A641-D85EB2BEBC27}" srcOrd="0" destOrd="1" presId="urn:microsoft.com/office/officeart/2005/8/layout/hProcess9"/>
    <dgm:cxn modelId="{D4078ECE-B95F-46B3-9AB3-B85B812FE848}" type="presParOf" srcId="{58508D0B-8EBC-41BE-98BA-4AF5BB837058}" destId="{F27B8704-69AA-4609-B561-CCC0AC9D3910}" srcOrd="0" destOrd="0" presId="urn:microsoft.com/office/officeart/2005/8/layout/hProcess9"/>
    <dgm:cxn modelId="{AFAA10D4-FFA5-4F73-96EE-37FD9F36DA6E}" type="presParOf" srcId="{58508D0B-8EBC-41BE-98BA-4AF5BB837058}" destId="{7C6A85EC-C652-4D47-B060-5F48F2C8F470}" srcOrd="1" destOrd="0" presId="urn:microsoft.com/office/officeart/2005/8/layout/hProcess9"/>
    <dgm:cxn modelId="{6A6E034D-B9B0-45FD-838F-B086ECECD284}" type="presParOf" srcId="{7C6A85EC-C652-4D47-B060-5F48F2C8F470}" destId="{D093801B-B398-4FCB-97B7-FA898751BEAD}" srcOrd="0" destOrd="0" presId="urn:microsoft.com/office/officeart/2005/8/layout/hProcess9"/>
    <dgm:cxn modelId="{509535FE-346E-4C60-811A-C7F59898F352}" type="presParOf" srcId="{7C6A85EC-C652-4D47-B060-5F48F2C8F470}" destId="{7DFB3210-5644-4811-8443-86A208347854}" srcOrd="1" destOrd="0" presId="urn:microsoft.com/office/officeart/2005/8/layout/hProcess9"/>
    <dgm:cxn modelId="{B5875F05-B9B4-4DC0-A0C1-010BEF9AD919}" type="presParOf" srcId="{7C6A85EC-C652-4D47-B060-5F48F2C8F470}" destId="{BED20197-362F-41DF-8019-B2EADA9FD447}" srcOrd="2" destOrd="0" presId="urn:microsoft.com/office/officeart/2005/8/layout/hProcess9"/>
    <dgm:cxn modelId="{5194171F-82B8-4D2D-A722-1EA78A9B7562}" type="presParOf" srcId="{7C6A85EC-C652-4D47-B060-5F48F2C8F470}" destId="{5CC1E9E8-8E84-45FD-BEB6-B573382199BB}" srcOrd="3" destOrd="0" presId="urn:microsoft.com/office/officeart/2005/8/layout/hProcess9"/>
    <dgm:cxn modelId="{984FAD4D-BF19-44F6-B15C-A08E1FC4F535}" type="presParOf" srcId="{7C6A85EC-C652-4D47-B060-5F48F2C8F470}" destId="{51F9EB86-59D8-417D-9EB6-D60D278FEAC2}" srcOrd="4" destOrd="0" presId="urn:microsoft.com/office/officeart/2005/8/layout/hProcess9"/>
    <dgm:cxn modelId="{19504982-C0E3-4C6E-BD3E-C1FCF52AD2FE}" type="presParOf" srcId="{7C6A85EC-C652-4D47-B060-5F48F2C8F470}" destId="{42E515F3-69B0-4D38-A62D-684B019E7A0B}" srcOrd="5" destOrd="0" presId="urn:microsoft.com/office/officeart/2005/8/layout/hProcess9"/>
    <dgm:cxn modelId="{58F72D4C-BD72-4B2F-A72D-D04FC923B46F}" type="presParOf" srcId="{7C6A85EC-C652-4D47-B060-5F48F2C8F470}" destId="{D992062F-FC1A-413E-8617-22A87C649BAF}" srcOrd="6" destOrd="0" presId="urn:microsoft.com/office/officeart/2005/8/layout/hProcess9"/>
    <dgm:cxn modelId="{BCDA6E5F-0AF0-4245-A273-F1FCA4C1D6C8}" type="presParOf" srcId="{7C6A85EC-C652-4D47-B060-5F48F2C8F470}" destId="{2BFE2AC2-9576-4726-BDF2-7E86F24BFA5F}" srcOrd="7" destOrd="0" presId="urn:microsoft.com/office/officeart/2005/8/layout/hProcess9"/>
    <dgm:cxn modelId="{EBDD206A-385D-4D3F-A0C7-6C8A2958E6A0}" type="presParOf" srcId="{7C6A85EC-C652-4D47-B060-5F48F2C8F470}" destId="{F2862C66-462D-4E76-A641-D85EB2BEBC27}" srcOrd="8" destOrd="0" presId="urn:microsoft.com/office/officeart/2005/8/layout/hProcess9"/>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DBF4C6-78EE-4DFB-A565-C67AF763816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B824EB7-129A-41FB-88CF-5E8B75946885}">
      <dgm:prSet custT="1"/>
      <dgm:spPr>
        <a:solidFill>
          <a:schemeClr val="tx2">
            <a:lumMod val="75000"/>
          </a:schemeClr>
        </a:solidFill>
      </dgm:spPr>
      <dgm:t>
        <a:bodyPr/>
        <a:lstStyle/>
        <a:p>
          <a:pPr rtl="0"/>
          <a:r>
            <a:rPr lang="en-US" sz="1600" dirty="0" smtClean="0"/>
            <a:t>Foundation of critical practices</a:t>
          </a:r>
          <a:endParaRPr lang="en-US" sz="1600" dirty="0"/>
        </a:p>
      </dgm:t>
    </dgm:pt>
    <dgm:pt modelId="{2A5E65CF-5C78-4A8E-ADB3-722E335D2AE9}" type="parTrans" cxnId="{DE3EFB15-EB46-40E3-AD59-F1FACAF1BCF1}">
      <dgm:prSet/>
      <dgm:spPr/>
      <dgm:t>
        <a:bodyPr/>
        <a:lstStyle/>
        <a:p>
          <a:endParaRPr lang="en-US" sz="1100"/>
        </a:p>
      </dgm:t>
    </dgm:pt>
    <dgm:pt modelId="{FF84FCA2-AD6F-4A37-B994-FC1F49C57134}" type="sibTrans" cxnId="{DE3EFB15-EB46-40E3-AD59-F1FACAF1BCF1}">
      <dgm:prSet/>
      <dgm:spPr/>
      <dgm:t>
        <a:bodyPr/>
        <a:lstStyle/>
        <a:p>
          <a:endParaRPr lang="en-US" sz="1100"/>
        </a:p>
      </dgm:t>
    </dgm:pt>
    <dgm:pt modelId="{320122F7-7184-4460-84D4-D2111BFC54DC}">
      <dgm:prSet custT="1"/>
      <dgm:spPr>
        <a:solidFill>
          <a:schemeClr val="tx2">
            <a:lumMod val="75000"/>
          </a:schemeClr>
        </a:solidFill>
      </dgm:spPr>
      <dgm:t>
        <a:bodyPr/>
        <a:lstStyle/>
        <a:p>
          <a:pPr rtl="0"/>
          <a:r>
            <a:rPr lang="en-US" sz="1600" dirty="0" smtClean="0"/>
            <a:t>Collaborate</a:t>
          </a:r>
          <a:endParaRPr lang="en-US" sz="1600" dirty="0"/>
        </a:p>
      </dgm:t>
    </dgm:pt>
    <dgm:pt modelId="{9D405EB7-66D4-4478-88C1-8B816892CF0E}" type="parTrans" cxnId="{17E1B119-B457-44D6-99B5-BEAA60422C53}">
      <dgm:prSet/>
      <dgm:spPr/>
      <dgm:t>
        <a:bodyPr/>
        <a:lstStyle/>
        <a:p>
          <a:endParaRPr lang="en-US" sz="1100"/>
        </a:p>
      </dgm:t>
    </dgm:pt>
    <dgm:pt modelId="{38B31AB3-8BE4-4A9A-BDEA-C252A688C110}" type="sibTrans" cxnId="{17E1B119-B457-44D6-99B5-BEAA60422C53}">
      <dgm:prSet/>
      <dgm:spPr/>
      <dgm:t>
        <a:bodyPr/>
        <a:lstStyle/>
        <a:p>
          <a:endParaRPr lang="en-US" sz="1100"/>
        </a:p>
      </dgm:t>
    </dgm:pt>
    <dgm:pt modelId="{25597642-5E9F-4A41-88E9-E84884F80576}">
      <dgm:prSet custT="1"/>
      <dgm:spPr>
        <a:solidFill>
          <a:schemeClr val="tx2">
            <a:lumMod val="75000"/>
          </a:schemeClr>
        </a:solidFill>
      </dgm:spPr>
      <dgm:t>
        <a:bodyPr/>
        <a:lstStyle/>
        <a:p>
          <a:pPr rtl="0"/>
          <a:r>
            <a:rPr lang="en-US" sz="1600" dirty="0" smtClean="0"/>
            <a:t>Continually improve</a:t>
          </a:r>
          <a:endParaRPr lang="en-US" sz="1600" dirty="0"/>
        </a:p>
      </dgm:t>
    </dgm:pt>
    <dgm:pt modelId="{9E121BD8-65BD-42F4-ADBF-4F09FF481C42}" type="parTrans" cxnId="{331881E2-E22E-4D1E-AB87-6C4459499895}">
      <dgm:prSet/>
      <dgm:spPr/>
      <dgm:t>
        <a:bodyPr/>
        <a:lstStyle/>
        <a:p>
          <a:endParaRPr lang="en-US" sz="1100"/>
        </a:p>
      </dgm:t>
    </dgm:pt>
    <dgm:pt modelId="{C4E1EEA7-5B01-494C-B218-B9E01A6C7817}" type="sibTrans" cxnId="{331881E2-E22E-4D1E-AB87-6C4459499895}">
      <dgm:prSet/>
      <dgm:spPr/>
      <dgm:t>
        <a:bodyPr/>
        <a:lstStyle/>
        <a:p>
          <a:endParaRPr lang="en-US" sz="1100"/>
        </a:p>
      </dgm:t>
    </dgm:pt>
    <dgm:pt modelId="{F69AD7EA-BA03-4A7E-8319-4D314665A3C4}">
      <dgm:prSet custT="1"/>
      <dgm:spPr>
        <a:solidFill>
          <a:schemeClr val="accent3">
            <a:lumMod val="75000"/>
            <a:alpha val="90000"/>
          </a:schemeClr>
        </a:solidFill>
      </dgm:spPr>
      <dgm:t>
        <a:bodyPr/>
        <a:lstStyle/>
        <a:p>
          <a:pPr rtl="0"/>
          <a:r>
            <a:rPr lang="en-US" sz="1100" dirty="0" smtClean="0"/>
            <a:t>Collaborate with customers</a:t>
          </a:r>
          <a:endParaRPr lang="en-US" sz="1100" dirty="0"/>
        </a:p>
      </dgm:t>
    </dgm:pt>
    <dgm:pt modelId="{BBC3F2B9-DA40-4F1B-BA0C-087F4C9D76FC}" type="parTrans" cxnId="{D260ADC9-9897-4291-B642-13EDBAC270DD}">
      <dgm:prSet/>
      <dgm:spPr/>
      <dgm:t>
        <a:bodyPr/>
        <a:lstStyle/>
        <a:p>
          <a:endParaRPr lang="en-US" sz="1100"/>
        </a:p>
      </dgm:t>
    </dgm:pt>
    <dgm:pt modelId="{E32A1738-A111-477C-9335-C5DDA534439C}" type="sibTrans" cxnId="{D260ADC9-9897-4291-B642-13EDBAC270DD}">
      <dgm:prSet/>
      <dgm:spPr/>
      <dgm:t>
        <a:bodyPr/>
        <a:lstStyle/>
        <a:p>
          <a:endParaRPr lang="en-US" sz="1100"/>
        </a:p>
      </dgm:t>
    </dgm:pt>
    <dgm:pt modelId="{12931440-CF77-413B-B47F-E2D9FC096256}">
      <dgm:prSet custT="1"/>
      <dgm:spPr>
        <a:solidFill>
          <a:schemeClr val="accent3">
            <a:lumMod val="75000"/>
            <a:alpha val="90000"/>
          </a:schemeClr>
        </a:solidFill>
      </dgm:spPr>
      <dgm:t>
        <a:bodyPr/>
        <a:lstStyle/>
        <a:p>
          <a:pPr rtl="0"/>
          <a:r>
            <a:rPr lang="en-US" sz="1100" dirty="0" smtClean="0"/>
            <a:t>Team retrospectives</a:t>
          </a:r>
          <a:endParaRPr lang="en-US" sz="1100" dirty="0"/>
        </a:p>
      </dgm:t>
    </dgm:pt>
    <dgm:pt modelId="{F1057C6C-9A47-4AC6-BEDF-6527B7468DDD}" type="parTrans" cxnId="{B9038553-B0B0-434D-9F61-85F7067D1E72}">
      <dgm:prSet/>
      <dgm:spPr/>
      <dgm:t>
        <a:bodyPr/>
        <a:lstStyle/>
        <a:p>
          <a:endParaRPr lang="en-US" sz="1100"/>
        </a:p>
      </dgm:t>
    </dgm:pt>
    <dgm:pt modelId="{C6446A46-BEB2-4063-852E-274F5E4934AD}" type="sibTrans" cxnId="{B9038553-B0B0-434D-9F61-85F7067D1E72}">
      <dgm:prSet/>
      <dgm:spPr/>
      <dgm:t>
        <a:bodyPr/>
        <a:lstStyle/>
        <a:p>
          <a:endParaRPr lang="en-US" sz="1100"/>
        </a:p>
      </dgm:t>
    </dgm:pt>
    <dgm:pt modelId="{601CE728-D6A3-4B88-AF13-FB1BCAAA2182}">
      <dgm:prSet custT="1"/>
      <dgm:spPr>
        <a:solidFill>
          <a:schemeClr val="accent3">
            <a:lumMod val="75000"/>
            <a:alpha val="90000"/>
          </a:schemeClr>
        </a:solidFill>
      </dgm:spPr>
      <dgm:t>
        <a:bodyPr/>
        <a:lstStyle/>
        <a:p>
          <a:pPr rtl="0"/>
          <a:r>
            <a:rPr lang="en-US" sz="1100" dirty="0" smtClean="0"/>
            <a:t>Session-based testing, </a:t>
          </a:r>
          <a:br>
            <a:rPr lang="en-US" sz="1100" dirty="0" smtClean="0"/>
          </a:br>
          <a:r>
            <a:rPr lang="en-US" sz="1100" dirty="0" smtClean="0"/>
            <a:t>agile test environments</a:t>
          </a:r>
          <a:endParaRPr lang="en-US" sz="1100" dirty="0"/>
        </a:p>
      </dgm:t>
    </dgm:pt>
    <dgm:pt modelId="{776F04C2-991E-46CD-B4E7-BD4ECFC2C261}" type="parTrans" cxnId="{13CCFAE5-FDA5-452F-A426-5289CB15954E}">
      <dgm:prSet/>
      <dgm:spPr/>
      <dgm:t>
        <a:bodyPr/>
        <a:lstStyle/>
        <a:p>
          <a:endParaRPr lang="en-US" sz="1100"/>
        </a:p>
      </dgm:t>
    </dgm:pt>
    <dgm:pt modelId="{8CF57CC1-F42F-48F9-A39B-48434F5A4313}" type="sibTrans" cxnId="{13CCFAE5-FDA5-452F-A426-5289CB15954E}">
      <dgm:prSet/>
      <dgm:spPr/>
      <dgm:t>
        <a:bodyPr/>
        <a:lstStyle/>
        <a:p>
          <a:endParaRPr lang="en-US" sz="1100"/>
        </a:p>
      </dgm:t>
    </dgm:pt>
    <dgm:pt modelId="{C4603056-FDFF-4252-B0B2-3986A3767452}">
      <dgm:prSet custT="1"/>
      <dgm:spPr>
        <a:solidFill>
          <a:schemeClr val="accent3">
            <a:lumMod val="75000"/>
            <a:alpha val="90000"/>
          </a:schemeClr>
        </a:solidFill>
      </dgm:spPr>
      <dgm:t>
        <a:bodyPr/>
        <a:lstStyle/>
        <a:p>
          <a:pPr rtl="0"/>
          <a:r>
            <a:rPr lang="en-US" sz="1100" dirty="0" smtClean="0"/>
            <a:t>Informative workspace</a:t>
          </a:r>
          <a:endParaRPr lang="en-US" sz="1100" dirty="0"/>
        </a:p>
      </dgm:t>
    </dgm:pt>
    <dgm:pt modelId="{AE1F9B33-0C4D-4047-9264-0A9C957D648E}" type="parTrans" cxnId="{056F944B-7FC1-4DC8-B045-3C04EC6BCE24}">
      <dgm:prSet/>
      <dgm:spPr/>
      <dgm:t>
        <a:bodyPr/>
        <a:lstStyle/>
        <a:p>
          <a:endParaRPr lang="en-US" sz="1100"/>
        </a:p>
      </dgm:t>
    </dgm:pt>
    <dgm:pt modelId="{048F47FF-46E0-4CF0-B228-581586345B5E}" type="sibTrans" cxnId="{056F944B-7FC1-4DC8-B045-3C04EC6BCE24}">
      <dgm:prSet/>
      <dgm:spPr/>
      <dgm:t>
        <a:bodyPr/>
        <a:lstStyle/>
        <a:p>
          <a:endParaRPr lang="en-US" sz="1100"/>
        </a:p>
      </dgm:t>
    </dgm:pt>
    <dgm:pt modelId="{205308E8-4224-401E-96EB-8DCAD6BCA0F7}">
      <dgm:prSet custT="1"/>
      <dgm:spPr>
        <a:solidFill>
          <a:schemeClr val="accent3">
            <a:lumMod val="75000"/>
            <a:alpha val="90000"/>
          </a:schemeClr>
        </a:solidFill>
      </dgm:spPr>
      <dgm:t>
        <a:bodyPr/>
        <a:lstStyle/>
        <a:p>
          <a:pPr rtl="0"/>
          <a:r>
            <a:rPr lang="en-US" sz="1100" dirty="0" smtClean="0"/>
            <a:t>Collaborate within team</a:t>
          </a:r>
          <a:endParaRPr lang="en-US" sz="1100" dirty="0"/>
        </a:p>
      </dgm:t>
    </dgm:pt>
    <dgm:pt modelId="{ABE6FF57-7B62-48BC-BD67-6849DA41C309}" type="parTrans" cxnId="{D6593445-EC61-4EC2-8383-A61E4B87B798}">
      <dgm:prSet/>
      <dgm:spPr/>
      <dgm:t>
        <a:bodyPr/>
        <a:lstStyle/>
        <a:p>
          <a:endParaRPr lang="en-US" sz="1100"/>
        </a:p>
      </dgm:t>
    </dgm:pt>
    <dgm:pt modelId="{D072384B-1534-45D4-93B2-E41A9680D7E8}" type="sibTrans" cxnId="{D6593445-EC61-4EC2-8383-A61E4B87B798}">
      <dgm:prSet/>
      <dgm:spPr/>
      <dgm:t>
        <a:bodyPr/>
        <a:lstStyle/>
        <a:p>
          <a:endParaRPr lang="en-US" sz="1100"/>
        </a:p>
      </dgm:t>
    </dgm:pt>
    <dgm:pt modelId="{AE36EE76-958D-4090-BC23-7A3864494D19}">
      <dgm:prSet custT="1"/>
      <dgm:spPr>
        <a:solidFill>
          <a:schemeClr val="accent3">
            <a:lumMod val="75000"/>
            <a:alpha val="90000"/>
          </a:schemeClr>
        </a:solidFill>
      </dgm:spPr>
      <dgm:t>
        <a:bodyPr/>
        <a:lstStyle/>
        <a:p>
          <a:pPr rtl="0"/>
          <a:r>
            <a:rPr lang="en-US" sz="1100" dirty="0" smtClean="0"/>
            <a:t>Personal training: reading, blogs, QAI, local QA groups</a:t>
          </a:r>
          <a:endParaRPr lang="en-US" sz="1100" dirty="0"/>
        </a:p>
      </dgm:t>
    </dgm:pt>
    <dgm:pt modelId="{D41DF07C-05D4-45DD-A4C1-C51F4F956807}" type="parTrans" cxnId="{D72D9541-2F1D-450F-B615-CADAAD23BB1B}">
      <dgm:prSet/>
      <dgm:spPr/>
      <dgm:t>
        <a:bodyPr/>
        <a:lstStyle/>
        <a:p>
          <a:endParaRPr lang="en-US" sz="1100"/>
        </a:p>
      </dgm:t>
    </dgm:pt>
    <dgm:pt modelId="{FAFB0E5C-E866-47CB-93DD-3145CEAE6700}" type="sibTrans" cxnId="{D72D9541-2F1D-450F-B615-CADAAD23BB1B}">
      <dgm:prSet/>
      <dgm:spPr/>
      <dgm:t>
        <a:bodyPr/>
        <a:lstStyle/>
        <a:p>
          <a:endParaRPr lang="en-US" sz="1100"/>
        </a:p>
      </dgm:t>
    </dgm:pt>
    <dgm:pt modelId="{E414E34C-F7B1-4D9B-AB49-C708CBF483C1}" type="pres">
      <dgm:prSet presAssocID="{84DBF4C6-78EE-4DFB-A565-C67AF7638168}" presName="Name0" presStyleCnt="0">
        <dgm:presLayoutVars>
          <dgm:dir/>
          <dgm:animLvl val="lvl"/>
          <dgm:resizeHandles val="exact"/>
        </dgm:presLayoutVars>
      </dgm:prSet>
      <dgm:spPr/>
      <dgm:t>
        <a:bodyPr/>
        <a:lstStyle/>
        <a:p>
          <a:endParaRPr lang="en-US"/>
        </a:p>
      </dgm:t>
    </dgm:pt>
    <dgm:pt modelId="{B99D9240-9684-4907-B73E-04BA23F0AB17}" type="pres">
      <dgm:prSet presAssocID="{BB824EB7-129A-41FB-88CF-5E8B75946885}" presName="linNode" presStyleCnt="0"/>
      <dgm:spPr/>
    </dgm:pt>
    <dgm:pt modelId="{F0A46D73-B33A-44FB-8826-53EA279FE424}" type="pres">
      <dgm:prSet presAssocID="{BB824EB7-129A-41FB-88CF-5E8B75946885}" presName="parentText" presStyleLbl="node1" presStyleIdx="0" presStyleCnt="3">
        <dgm:presLayoutVars>
          <dgm:chMax val="1"/>
          <dgm:bulletEnabled val="1"/>
        </dgm:presLayoutVars>
      </dgm:prSet>
      <dgm:spPr/>
      <dgm:t>
        <a:bodyPr/>
        <a:lstStyle/>
        <a:p>
          <a:endParaRPr lang="en-US"/>
        </a:p>
      </dgm:t>
    </dgm:pt>
    <dgm:pt modelId="{001AFC3F-8D4D-491E-8BC7-DF8C5D36185D}" type="pres">
      <dgm:prSet presAssocID="{BB824EB7-129A-41FB-88CF-5E8B75946885}" presName="descendantText" presStyleLbl="alignAccFollowNode1" presStyleIdx="0" presStyleCnt="3">
        <dgm:presLayoutVars>
          <dgm:bulletEnabled val="1"/>
        </dgm:presLayoutVars>
      </dgm:prSet>
      <dgm:spPr/>
      <dgm:t>
        <a:bodyPr/>
        <a:lstStyle/>
        <a:p>
          <a:endParaRPr lang="en-US"/>
        </a:p>
      </dgm:t>
    </dgm:pt>
    <dgm:pt modelId="{E7ADA9BC-0A4D-4273-A7F1-82A8F82B19EC}" type="pres">
      <dgm:prSet presAssocID="{FF84FCA2-AD6F-4A37-B994-FC1F49C57134}" presName="sp" presStyleCnt="0"/>
      <dgm:spPr/>
    </dgm:pt>
    <dgm:pt modelId="{B038873B-C6FB-410F-905D-1465FB8D6EF5}" type="pres">
      <dgm:prSet presAssocID="{320122F7-7184-4460-84D4-D2111BFC54DC}" presName="linNode" presStyleCnt="0"/>
      <dgm:spPr/>
    </dgm:pt>
    <dgm:pt modelId="{5D76A62E-0A96-4BB3-A5AB-67752DBE829B}" type="pres">
      <dgm:prSet presAssocID="{320122F7-7184-4460-84D4-D2111BFC54DC}" presName="parentText" presStyleLbl="node1" presStyleIdx="1" presStyleCnt="3">
        <dgm:presLayoutVars>
          <dgm:chMax val="1"/>
          <dgm:bulletEnabled val="1"/>
        </dgm:presLayoutVars>
      </dgm:prSet>
      <dgm:spPr/>
      <dgm:t>
        <a:bodyPr/>
        <a:lstStyle/>
        <a:p>
          <a:endParaRPr lang="en-US"/>
        </a:p>
      </dgm:t>
    </dgm:pt>
    <dgm:pt modelId="{D9799DA5-11A2-4008-B4FB-B7E2FB3227DB}" type="pres">
      <dgm:prSet presAssocID="{320122F7-7184-4460-84D4-D2111BFC54DC}" presName="descendantText" presStyleLbl="alignAccFollowNode1" presStyleIdx="1" presStyleCnt="3">
        <dgm:presLayoutVars>
          <dgm:bulletEnabled val="1"/>
        </dgm:presLayoutVars>
      </dgm:prSet>
      <dgm:spPr/>
      <dgm:t>
        <a:bodyPr/>
        <a:lstStyle/>
        <a:p>
          <a:endParaRPr lang="en-US"/>
        </a:p>
      </dgm:t>
    </dgm:pt>
    <dgm:pt modelId="{094C4C6E-1A07-49DF-9E5E-7682E1D282B0}" type="pres">
      <dgm:prSet presAssocID="{38B31AB3-8BE4-4A9A-BDEA-C252A688C110}" presName="sp" presStyleCnt="0"/>
      <dgm:spPr/>
    </dgm:pt>
    <dgm:pt modelId="{7DF4AAC0-3E44-4E48-9846-8811C8A31C20}" type="pres">
      <dgm:prSet presAssocID="{25597642-5E9F-4A41-88E9-E84884F80576}" presName="linNode" presStyleCnt="0"/>
      <dgm:spPr/>
    </dgm:pt>
    <dgm:pt modelId="{F631AD0B-014A-4DBF-88A6-EF74EE3DCC31}" type="pres">
      <dgm:prSet presAssocID="{25597642-5E9F-4A41-88E9-E84884F80576}" presName="parentText" presStyleLbl="node1" presStyleIdx="2" presStyleCnt="3">
        <dgm:presLayoutVars>
          <dgm:chMax val="1"/>
          <dgm:bulletEnabled val="1"/>
        </dgm:presLayoutVars>
      </dgm:prSet>
      <dgm:spPr/>
      <dgm:t>
        <a:bodyPr/>
        <a:lstStyle/>
        <a:p>
          <a:endParaRPr lang="en-US"/>
        </a:p>
      </dgm:t>
    </dgm:pt>
    <dgm:pt modelId="{C48F28A3-B0B5-4C16-B008-3E2AA5A89BE7}" type="pres">
      <dgm:prSet presAssocID="{25597642-5E9F-4A41-88E9-E84884F80576}" presName="descendantText" presStyleLbl="alignAccFollowNode1" presStyleIdx="2" presStyleCnt="3">
        <dgm:presLayoutVars>
          <dgm:bulletEnabled val="1"/>
        </dgm:presLayoutVars>
      </dgm:prSet>
      <dgm:spPr/>
      <dgm:t>
        <a:bodyPr/>
        <a:lstStyle/>
        <a:p>
          <a:endParaRPr lang="en-US"/>
        </a:p>
      </dgm:t>
    </dgm:pt>
  </dgm:ptLst>
  <dgm:cxnLst>
    <dgm:cxn modelId="{17E1B119-B457-44D6-99B5-BEAA60422C53}" srcId="{84DBF4C6-78EE-4DFB-A565-C67AF7638168}" destId="{320122F7-7184-4460-84D4-D2111BFC54DC}" srcOrd="1" destOrd="0" parTransId="{9D405EB7-66D4-4478-88C1-8B816892CF0E}" sibTransId="{38B31AB3-8BE4-4A9A-BDEA-C252A688C110}"/>
    <dgm:cxn modelId="{331881E2-E22E-4D1E-AB87-6C4459499895}" srcId="{84DBF4C6-78EE-4DFB-A565-C67AF7638168}" destId="{25597642-5E9F-4A41-88E9-E84884F80576}" srcOrd="2" destOrd="0" parTransId="{9E121BD8-65BD-42F4-ADBF-4F09FF481C42}" sibTransId="{C4E1EEA7-5B01-494C-B218-B9E01A6C7817}"/>
    <dgm:cxn modelId="{A12CAEAB-CECE-44A3-9AAA-A8670DF77D9B}" type="presOf" srcId="{C4603056-FDFF-4252-B0B2-3986A3767452}" destId="{001AFC3F-8D4D-491E-8BC7-DF8C5D36185D}" srcOrd="0" destOrd="1" presId="urn:microsoft.com/office/officeart/2005/8/layout/vList5"/>
    <dgm:cxn modelId="{955674B2-114E-443C-B6F4-B818471C6DCB}" type="presOf" srcId="{F69AD7EA-BA03-4A7E-8319-4D314665A3C4}" destId="{D9799DA5-11A2-4008-B4FB-B7E2FB3227DB}" srcOrd="0" destOrd="0" presId="urn:microsoft.com/office/officeart/2005/8/layout/vList5"/>
    <dgm:cxn modelId="{13CCFAE5-FDA5-452F-A426-5289CB15954E}" srcId="{BB824EB7-129A-41FB-88CF-5E8B75946885}" destId="{601CE728-D6A3-4B88-AF13-FB1BCAAA2182}" srcOrd="0" destOrd="0" parTransId="{776F04C2-991E-46CD-B4E7-BD4ECFC2C261}" sibTransId="{8CF57CC1-F42F-48F9-A39B-48434F5A4313}"/>
    <dgm:cxn modelId="{056F944B-7FC1-4DC8-B045-3C04EC6BCE24}" srcId="{BB824EB7-129A-41FB-88CF-5E8B75946885}" destId="{C4603056-FDFF-4252-B0B2-3986A3767452}" srcOrd="1" destOrd="0" parTransId="{AE1F9B33-0C4D-4047-9264-0A9C957D648E}" sibTransId="{048F47FF-46E0-4CF0-B228-581586345B5E}"/>
    <dgm:cxn modelId="{DE3EFB15-EB46-40E3-AD59-F1FACAF1BCF1}" srcId="{84DBF4C6-78EE-4DFB-A565-C67AF7638168}" destId="{BB824EB7-129A-41FB-88CF-5E8B75946885}" srcOrd="0" destOrd="0" parTransId="{2A5E65CF-5C78-4A8E-ADB3-722E335D2AE9}" sibTransId="{FF84FCA2-AD6F-4A37-B994-FC1F49C57134}"/>
    <dgm:cxn modelId="{DC2666BF-C768-4FB4-9E4C-83C2B5C001CF}" type="presOf" srcId="{25597642-5E9F-4A41-88E9-E84884F80576}" destId="{F631AD0B-014A-4DBF-88A6-EF74EE3DCC31}" srcOrd="0" destOrd="0" presId="urn:microsoft.com/office/officeart/2005/8/layout/vList5"/>
    <dgm:cxn modelId="{A75E1CDB-F4F0-4029-900E-C60AE55EF448}" type="presOf" srcId="{320122F7-7184-4460-84D4-D2111BFC54DC}" destId="{5D76A62E-0A96-4BB3-A5AB-67752DBE829B}" srcOrd="0" destOrd="0" presId="urn:microsoft.com/office/officeart/2005/8/layout/vList5"/>
    <dgm:cxn modelId="{22F24CCF-E45F-437C-8A88-1F86B6EE003C}" type="presOf" srcId="{AE36EE76-958D-4090-BC23-7A3864494D19}" destId="{C48F28A3-B0B5-4C16-B008-3E2AA5A89BE7}" srcOrd="0" destOrd="1" presId="urn:microsoft.com/office/officeart/2005/8/layout/vList5"/>
    <dgm:cxn modelId="{D260ADC9-9897-4291-B642-13EDBAC270DD}" srcId="{320122F7-7184-4460-84D4-D2111BFC54DC}" destId="{F69AD7EA-BA03-4A7E-8319-4D314665A3C4}" srcOrd="0" destOrd="0" parTransId="{BBC3F2B9-DA40-4F1B-BA0C-087F4C9D76FC}" sibTransId="{E32A1738-A111-477C-9335-C5DDA534439C}"/>
    <dgm:cxn modelId="{3CD8B250-1305-4D0F-B373-23331984218F}" type="presOf" srcId="{205308E8-4224-401E-96EB-8DCAD6BCA0F7}" destId="{D9799DA5-11A2-4008-B4FB-B7E2FB3227DB}" srcOrd="0" destOrd="1" presId="urn:microsoft.com/office/officeart/2005/8/layout/vList5"/>
    <dgm:cxn modelId="{34F65F77-FBB2-4B41-89C2-E532CAFF61BA}" type="presOf" srcId="{601CE728-D6A3-4B88-AF13-FB1BCAAA2182}" destId="{001AFC3F-8D4D-491E-8BC7-DF8C5D36185D}" srcOrd="0" destOrd="0" presId="urn:microsoft.com/office/officeart/2005/8/layout/vList5"/>
    <dgm:cxn modelId="{5CAC78B7-64C0-474B-8CB6-305CA8DEA403}" type="presOf" srcId="{12931440-CF77-413B-B47F-E2D9FC096256}" destId="{C48F28A3-B0B5-4C16-B008-3E2AA5A89BE7}" srcOrd="0" destOrd="0" presId="urn:microsoft.com/office/officeart/2005/8/layout/vList5"/>
    <dgm:cxn modelId="{B9038553-B0B0-434D-9F61-85F7067D1E72}" srcId="{25597642-5E9F-4A41-88E9-E84884F80576}" destId="{12931440-CF77-413B-B47F-E2D9FC096256}" srcOrd="0" destOrd="0" parTransId="{F1057C6C-9A47-4AC6-BEDF-6527B7468DDD}" sibTransId="{C6446A46-BEB2-4063-852E-274F5E4934AD}"/>
    <dgm:cxn modelId="{265B71EB-714A-4102-BA24-9287AE3B6649}" type="presOf" srcId="{BB824EB7-129A-41FB-88CF-5E8B75946885}" destId="{F0A46D73-B33A-44FB-8826-53EA279FE424}" srcOrd="0" destOrd="0" presId="urn:microsoft.com/office/officeart/2005/8/layout/vList5"/>
    <dgm:cxn modelId="{D6593445-EC61-4EC2-8383-A61E4B87B798}" srcId="{320122F7-7184-4460-84D4-D2111BFC54DC}" destId="{205308E8-4224-401E-96EB-8DCAD6BCA0F7}" srcOrd="1" destOrd="0" parTransId="{ABE6FF57-7B62-48BC-BD67-6849DA41C309}" sibTransId="{D072384B-1534-45D4-93B2-E41A9680D7E8}"/>
    <dgm:cxn modelId="{D72D9541-2F1D-450F-B615-CADAAD23BB1B}" srcId="{25597642-5E9F-4A41-88E9-E84884F80576}" destId="{AE36EE76-958D-4090-BC23-7A3864494D19}" srcOrd="1" destOrd="0" parTransId="{D41DF07C-05D4-45DD-A4C1-C51F4F956807}" sibTransId="{FAFB0E5C-E866-47CB-93DD-3145CEAE6700}"/>
    <dgm:cxn modelId="{F1F48307-8006-4BAE-92D5-FA4F1C48E9C2}" type="presOf" srcId="{84DBF4C6-78EE-4DFB-A565-C67AF7638168}" destId="{E414E34C-F7B1-4D9B-AB49-C708CBF483C1}" srcOrd="0" destOrd="0" presId="urn:microsoft.com/office/officeart/2005/8/layout/vList5"/>
    <dgm:cxn modelId="{3E79572F-681C-42D6-B0A5-2F76FCF876DE}" type="presParOf" srcId="{E414E34C-F7B1-4D9B-AB49-C708CBF483C1}" destId="{B99D9240-9684-4907-B73E-04BA23F0AB17}" srcOrd="0" destOrd="0" presId="urn:microsoft.com/office/officeart/2005/8/layout/vList5"/>
    <dgm:cxn modelId="{B529EB4C-8EA6-4A6F-9344-D1A478E9F99B}" type="presParOf" srcId="{B99D9240-9684-4907-B73E-04BA23F0AB17}" destId="{F0A46D73-B33A-44FB-8826-53EA279FE424}" srcOrd="0" destOrd="0" presId="urn:microsoft.com/office/officeart/2005/8/layout/vList5"/>
    <dgm:cxn modelId="{CF9C8563-BD92-41D1-84CD-785AA4B8113F}" type="presParOf" srcId="{B99D9240-9684-4907-B73E-04BA23F0AB17}" destId="{001AFC3F-8D4D-491E-8BC7-DF8C5D36185D}" srcOrd="1" destOrd="0" presId="urn:microsoft.com/office/officeart/2005/8/layout/vList5"/>
    <dgm:cxn modelId="{5325C5FC-3B50-41EB-99E8-236D872DF0E8}" type="presParOf" srcId="{E414E34C-F7B1-4D9B-AB49-C708CBF483C1}" destId="{E7ADA9BC-0A4D-4273-A7F1-82A8F82B19EC}" srcOrd="1" destOrd="0" presId="urn:microsoft.com/office/officeart/2005/8/layout/vList5"/>
    <dgm:cxn modelId="{227A5DCE-E1ED-4E2A-B38D-9FC9588109FF}" type="presParOf" srcId="{E414E34C-F7B1-4D9B-AB49-C708CBF483C1}" destId="{B038873B-C6FB-410F-905D-1465FB8D6EF5}" srcOrd="2" destOrd="0" presId="urn:microsoft.com/office/officeart/2005/8/layout/vList5"/>
    <dgm:cxn modelId="{EA8E6C83-B0AF-405F-A574-733A88908B1A}" type="presParOf" srcId="{B038873B-C6FB-410F-905D-1465FB8D6EF5}" destId="{5D76A62E-0A96-4BB3-A5AB-67752DBE829B}" srcOrd="0" destOrd="0" presId="urn:microsoft.com/office/officeart/2005/8/layout/vList5"/>
    <dgm:cxn modelId="{3BF59247-01FE-4600-8731-20F3B0249BB3}" type="presParOf" srcId="{B038873B-C6FB-410F-905D-1465FB8D6EF5}" destId="{D9799DA5-11A2-4008-B4FB-B7E2FB3227DB}" srcOrd="1" destOrd="0" presId="urn:microsoft.com/office/officeart/2005/8/layout/vList5"/>
    <dgm:cxn modelId="{79047BF7-3798-4C9B-915B-59DB0CEF3C79}" type="presParOf" srcId="{E414E34C-F7B1-4D9B-AB49-C708CBF483C1}" destId="{094C4C6E-1A07-49DF-9E5E-7682E1D282B0}" srcOrd="3" destOrd="0" presId="urn:microsoft.com/office/officeart/2005/8/layout/vList5"/>
    <dgm:cxn modelId="{519E3B92-58B5-4EB8-816D-8501680F5F12}" type="presParOf" srcId="{E414E34C-F7B1-4D9B-AB49-C708CBF483C1}" destId="{7DF4AAC0-3E44-4E48-9846-8811C8A31C20}" srcOrd="4" destOrd="0" presId="urn:microsoft.com/office/officeart/2005/8/layout/vList5"/>
    <dgm:cxn modelId="{667FF24C-94BA-4982-833B-E11D7F8B8E64}" type="presParOf" srcId="{7DF4AAC0-3E44-4E48-9846-8811C8A31C20}" destId="{F631AD0B-014A-4DBF-88A6-EF74EE3DCC31}" srcOrd="0" destOrd="0" presId="urn:microsoft.com/office/officeart/2005/8/layout/vList5"/>
    <dgm:cxn modelId="{60D55AF1-A179-4ECD-994A-AF37CBA56202}" type="presParOf" srcId="{7DF4AAC0-3E44-4E48-9846-8811C8A31C20}" destId="{C48F28A3-B0B5-4C16-B008-3E2AA5A89BE7}" srcOrd="1"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DBF4C6-78EE-4DFB-A565-C67AF763816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50E978C-A03D-4412-8277-D4736A98B77E}">
      <dgm:prSet custT="1"/>
      <dgm:spPr>
        <a:solidFill>
          <a:schemeClr val="tx2">
            <a:lumMod val="75000"/>
          </a:schemeClr>
        </a:solidFill>
      </dgm:spPr>
      <dgm:t>
        <a:bodyPr/>
        <a:lstStyle/>
        <a:p>
          <a:pPr rtl="0"/>
          <a:r>
            <a:rPr lang="en-US" sz="1600" dirty="0" smtClean="0"/>
            <a:t>Testers are part of the team</a:t>
          </a:r>
          <a:endParaRPr lang="en-US" sz="1600" dirty="0"/>
        </a:p>
      </dgm:t>
    </dgm:pt>
    <dgm:pt modelId="{9F71DED1-2331-4E94-92DC-BA5ED1E4C0CD}" type="parTrans" cxnId="{EE4E0C28-4034-4564-9E94-7F1C07350097}">
      <dgm:prSet/>
      <dgm:spPr/>
      <dgm:t>
        <a:bodyPr/>
        <a:lstStyle/>
        <a:p>
          <a:endParaRPr lang="en-US" sz="1100"/>
        </a:p>
      </dgm:t>
    </dgm:pt>
    <dgm:pt modelId="{D288B11A-1CD7-428A-B277-2129307AE9F6}" type="sibTrans" cxnId="{EE4E0C28-4034-4564-9E94-7F1C07350097}">
      <dgm:prSet/>
      <dgm:spPr/>
      <dgm:t>
        <a:bodyPr/>
        <a:lstStyle/>
        <a:p>
          <a:endParaRPr lang="en-US" sz="1100"/>
        </a:p>
      </dgm:t>
    </dgm:pt>
    <dgm:pt modelId="{058B5D41-BD39-49EF-8309-C6A81AD8B009}">
      <dgm:prSet custT="1"/>
      <dgm:spPr>
        <a:solidFill>
          <a:schemeClr val="tx2">
            <a:lumMod val="75000"/>
          </a:schemeClr>
        </a:solidFill>
      </dgm:spPr>
      <dgm:t>
        <a:bodyPr/>
        <a:lstStyle/>
        <a:p>
          <a:pPr rtl="0"/>
          <a:r>
            <a:rPr lang="en-US" sz="1600" dirty="0" smtClean="0"/>
            <a:t>Agile testing mindset</a:t>
          </a:r>
          <a:endParaRPr lang="en-US" sz="1600" dirty="0"/>
        </a:p>
      </dgm:t>
    </dgm:pt>
    <dgm:pt modelId="{16114335-FC58-4F0A-81BD-EE8A66C22908}" type="parTrans" cxnId="{39B6F435-9027-48D1-9945-F7659094CA3D}">
      <dgm:prSet/>
      <dgm:spPr/>
      <dgm:t>
        <a:bodyPr/>
        <a:lstStyle/>
        <a:p>
          <a:endParaRPr lang="en-US" sz="1100"/>
        </a:p>
      </dgm:t>
    </dgm:pt>
    <dgm:pt modelId="{E00DC6B3-CD32-4F66-BD7C-5AB81A048862}" type="sibTrans" cxnId="{39B6F435-9027-48D1-9945-F7659094CA3D}">
      <dgm:prSet/>
      <dgm:spPr/>
      <dgm:t>
        <a:bodyPr/>
        <a:lstStyle/>
        <a:p>
          <a:endParaRPr lang="en-US" sz="1100"/>
        </a:p>
      </dgm:t>
    </dgm:pt>
    <dgm:pt modelId="{AB97E0FB-A39E-48F7-A298-510ED34AAFEE}">
      <dgm:prSet custT="1"/>
      <dgm:spPr>
        <a:solidFill>
          <a:schemeClr val="tx2">
            <a:lumMod val="75000"/>
          </a:schemeClr>
        </a:solidFill>
      </dgm:spPr>
      <dgm:t>
        <a:bodyPr/>
        <a:lstStyle/>
        <a:p>
          <a:pPr rtl="0"/>
          <a:r>
            <a:rPr lang="en-US" sz="1600" dirty="0" smtClean="0"/>
            <a:t>Automate tests</a:t>
          </a:r>
          <a:endParaRPr lang="en-US" sz="1600" dirty="0"/>
        </a:p>
      </dgm:t>
    </dgm:pt>
    <dgm:pt modelId="{38545389-8C7F-440F-8AEF-1E2A9AB7DC70}" type="parTrans" cxnId="{A71C9F0D-4827-4B56-9574-AF7ABA31374E}">
      <dgm:prSet/>
      <dgm:spPr/>
      <dgm:t>
        <a:bodyPr/>
        <a:lstStyle/>
        <a:p>
          <a:endParaRPr lang="en-US" sz="1100"/>
        </a:p>
      </dgm:t>
    </dgm:pt>
    <dgm:pt modelId="{F7F31255-18E6-4100-BAEE-927451DFB170}" type="sibTrans" cxnId="{A71C9F0D-4827-4B56-9574-AF7ABA31374E}">
      <dgm:prSet/>
      <dgm:spPr/>
      <dgm:t>
        <a:bodyPr/>
        <a:lstStyle/>
        <a:p>
          <a:endParaRPr lang="en-US" sz="1100"/>
        </a:p>
      </dgm:t>
    </dgm:pt>
    <dgm:pt modelId="{46EE6179-D737-41FA-B146-E2FB4A9E3E0A}">
      <dgm:prSet custT="1"/>
      <dgm:spPr>
        <a:solidFill>
          <a:schemeClr val="tx2">
            <a:lumMod val="75000"/>
          </a:schemeClr>
        </a:solidFill>
      </dgm:spPr>
      <dgm:t>
        <a:bodyPr/>
        <a:lstStyle/>
        <a:p>
          <a:pPr rtl="0"/>
          <a:r>
            <a:rPr lang="en-US" sz="1600" dirty="0" smtClean="0"/>
            <a:t>Look at the big picture</a:t>
          </a:r>
          <a:endParaRPr lang="en-US" sz="1600" dirty="0"/>
        </a:p>
      </dgm:t>
    </dgm:pt>
    <dgm:pt modelId="{DA4826C9-1F2F-4B5C-B714-971CDD70F8B3}" type="parTrans" cxnId="{A534BA12-B3F2-4987-860E-CAC01E1872BF}">
      <dgm:prSet/>
      <dgm:spPr/>
      <dgm:t>
        <a:bodyPr/>
        <a:lstStyle/>
        <a:p>
          <a:endParaRPr lang="en-US" sz="1100"/>
        </a:p>
      </dgm:t>
    </dgm:pt>
    <dgm:pt modelId="{B47EB08F-BEC5-459F-9009-CF1E319FEE4A}" type="sibTrans" cxnId="{A534BA12-B3F2-4987-860E-CAC01E1872BF}">
      <dgm:prSet/>
      <dgm:spPr/>
      <dgm:t>
        <a:bodyPr/>
        <a:lstStyle/>
        <a:p>
          <a:endParaRPr lang="en-US" sz="1100"/>
        </a:p>
      </dgm:t>
    </dgm:pt>
    <dgm:pt modelId="{73A60E3C-B350-4BFF-B251-114D116A9A7D}">
      <dgm:prSet custT="1"/>
      <dgm:spPr>
        <a:solidFill>
          <a:schemeClr val="accent3">
            <a:lumMod val="75000"/>
            <a:alpha val="90000"/>
          </a:schemeClr>
        </a:solidFill>
      </dgm:spPr>
      <dgm:t>
        <a:bodyPr/>
        <a:lstStyle/>
        <a:p>
          <a:pPr rtl="0"/>
          <a:r>
            <a:rPr lang="en-US" sz="1100" dirty="0" smtClean="0"/>
            <a:t>Drop the “Quality Police” mindset</a:t>
          </a:r>
          <a:endParaRPr lang="en-US" sz="1100" dirty="0"/>
        </a:p>
      </dgm:t>
    </dgm:pt>
    <dgm:pt modelId="{22F04BCC-3CFE-4E1F-B2BE-085C81FA506F}" type="parTrans" cxnId="{5C38CEA7-3CFD-46B2-9194-4DE3767C6894}">
      <dgm:prSet/>
      <dgm:spPr/>
      <dgm:t>
        <a:bodyPr/>
        <a:lstStyle/>
        <a:p>
          <a:endParaRPr lang="en-US" sz="1100"/>
        </a:p>
      </dgm:t>
    </dgm:pt>
    <dgm:pt modelId="{7A8D46D0-7946-4194-A623-F34E37747C96}" type="sibTrans" cxnId="{5C38CEA7-3CFD-46B2-9194-4DE3767C6894}">
      <dgm:prSet/>
      <dgm:spPr/>
      <dgm:t>
        <a:bodyPr/>
        <a:lstStyle/>
        <a:p>
          <a:endParaRPr lang="en-US" sz="1100"/>
        </a:p>
      </dgm:t>
    </dgm:pt>
    <dgm:pt modelId="{2C3DD054-A24E-479D-95C8-F89D2501E13E}">
      <dgm:prSet custT="1"/>
      <dgm:spPr>
        <a:solidFill>
          <a:schemeClr val="accent3">
            <a:lumMod val="75000"/>
            <a:alpha val="90000"/>
          </a:schemeClr>
        </a:solidFill>
      </dgm:spPr>
      <dgm:t>
        <a:bodyPr/>
        <a:lstStyle/>
        <a:p>
          <a:pPr rtl="0"/>
          <a:r>
            <a:rPr lang="en-US" sz="1100" dirty="0" smtClean="0"/>
            <a:t>Automate tests wherever practical</a:t>
          </a:r>
          <a:endParaRPr lang="en-US" sz="1100" dirty="0"/>
        </a:p>
      </dgm:t>
    </dgm:pt>
    <dgm:pt modelId="{F783D674-38F6-460B-9675-FDBB90FD1947}" type="parTrans" cxnId="{3EC82528-0A1B-4C93-9747-2448FAAD2920}">
      <dgm:prSet/>
      <dgm:spPr/>
      <dgm:t>
        <a:bodyPr/>
        <a:lstStyle/>
        <a:p>
          <a:endParaRPr lang="en-US" sz="1100"/>
        </a:p>
      </dgm:t>
    </dgm:pt>
    <dgm:pt modelId="{D477E05C-57A7-4BB3-8BA7-2D308CB376B7}" type="sibTrans" cxnId="{3EC82528-0A1B-4C93-9747-2448FAAD2920}">
      <dgm:prSet/>
      <dgm:spPr/>
      <dgm:t>
        <a:bodyPr/>
        <a:lstStyle/>
        <a:p>
          <a:endParaRPr lang="en-US" sz="1100"/>
        </a:p>
      </dgm:t>
    </dgm:pt>
    <dgm:pt modelId="{D5E4D0FF-281A-41EA-A813-96D634FD9550}">
      <dgm:prSet custT="1"/>
      <dgm:spPr>
        <a:solidFill>
          <a:schemeClr val="accent3">
            <a:lumMod val="75000"/>
            <a:alpha val="90000"/>
          </a:schemeClr>
        </a:solidFill>
      </dgm:spPr>
      <dgm:t>
        <a:bodyPr/>
        <a:lstStyle/>
        <a:p>
          <a:pPr rtl="0"/>
          <a:r>
            <a:rPr lang="en-US" sz="1100" dirty="0" smtClean="0"/>
            <a:t>Focus on team goals &amp; customer value</a:t>
          </a:r>
          <a:endParaRPr lang="en-US" sz="1100" dirty="0"/>
        </a:p>
      </dgm:t>
    </dgm:pt>
    <dgm:pt modelId="{BA8F20AB-7364-4350-BA92-91ACB0EEDE2F}" type="parTrans" cxnId="{7628B869-AA81-46A6-B1E0-DAD0CA00B17E}">
      <dgm:prSet/>
      <dgm:spPr/>
      <dgm:t>
        <a:bodyPr/>
        <a:lstStyle/>
        <a:p>
          <a:endParaRPr lang="en-US" sz="1100"/>
        </a:p>
      </dgm:t>
    </dgm:pt>
    <dgm:pt modelId="{9E436ABA-4A6C-4A54-A040-C2E2FF18C986}" type="sibTrans" cxnId="{7628B869-AA81-46A6-B1E0-DAD0CA00B17E}">
      <dgm:prSet/>
      <dgm:spPr/>
      <dgm:t>
        <a:bodyPr/>
        <a:lstStyle/>
        <a:p>
          <a:endParaRPr lang="en-US" sz="1100"/>
        </a:p>
      </dgm:t>
    </dgm:pt>
    <dgm:pt modelId="{97008F68-BF6D-44C6-9F58-F05B51F49348}">
      <dgm:prSet custT="1"/>
      <dgm:spPr>
        <a:solidFill>
          <a:schemeClr val="accent3">
            <a:lumMod val="75000"/>
            <a:alpha val="90000"/>
          </a:schemeClr>
        </a:solidFill>
      </dgm:spPr>
      <dgm:t>
        <a:bodyPr/>
        <a:lstStyle/>
        <a:p>
          <a:pPr rtl="0"/>
          <a:r>
            <a:rPr lang="en-US" sz="1100" dirty="0" smtClean="0"/>
            <a:t>Need rapid feedback</a:t>
          </a:r>
          <a:endParaRPr lang="en-US" sz="1100" dirty="0"/>
        </a:p>
      </dgm:t>
    </dgm:pt>
    <dgm:pt modelId="{1A6C86A9-1555-4CEF-9C4B-9391FEF1E9D7}" type="parTrans" cxnId="{9CB66B9F-D37A-4BBD-92D7-972ABB1B935B}">
      <dgm:prSet/>
      <dgm:spPr/>
      <dgm:t>
        <a:bodyPr/>
        <a:lstStyle/>
        <a:p>
          <a:endParaRPr lang="en-US" sz="1100"/>
        </a:p>
      </dgm:t>
    </dgm:pt>
    <dgm:pt modelId="{AE805A38-19CD-471E-AECD-372D728439EE}" type="sibTrans" cxnId="{9CB66B9F-D37A-4BBD-92D7-972ABB1B935B}">
      <dgm:prSet/>
      <dgm:spPr/>
      <dgm:t>
        <a:bodyPr/>
        <a:lstStyle/>
        <a:p>
          <a:endParaRPr lang="en-US" sz="1100"/>
        </a:p>
      </dgm:t>
    </dgm:pt>
    <dgm:pt modelId="{C17D4648-F00F-4F74-B788-3316898F54F3}">
      <dgm:prSet custT="1"/>
      <dgm:spPr>
        <a:solidFill>
          <a:schemeClr val="accent3">
            <a:lumMod val="75000"/>
            <a:alpha val="90000"/>
          </a:schemeClr>
        </a:solidFill>
      </dgm:spPr>
      <dgm:t>
        <a:bodyPr/>
        <a:lstStyle/>
        <a:p>
          <a:pPr rtl="0"/>
          <a:r>
            <a:rPr lang="en-US" sz="1100" dirty="0" smtClean="0"/>
            <a:t>Balance against developer focus on technical implementation</a:t>
          </a:r>
          <a:endParaRPr lang="en-US" sz="1100" dirty="0"/>
        </a:p>
      </dgm:t>
    </dgm:pt>
    <dgm:pt modelId="{A4CA82F4-812D-445E-A08B-BB821FE91018}" type="parTrans" cxnId="{CF6A488F-B283-45DA-B668-F110AB8957BB}">
      <dgm:prSet/>
      <dgm:spPr/>
      <dgm:t>
        <a:bodyPr/>
        <a:lstStyle/>
        <a:p>
          <a:endParaRPr lang="en-US" sz="1100"/>
        </a:p>
      </dgm:t>
    </dgm:pt>
    <dgm:pt modelId="{605B2FD5-822A-4C48-9E94-572B6811F090}" type="sibTrans" cxnId="{CF6A488F-B283-45DA-B668-F110AB8957BB}">
      <dgm:prSet/>
      <dgm:spPr/>
      <dgm:t>
        <a:bodyPr/>
        <a:lstStyle/>
        <a:p>
          <a:endParaRPr lang="en-US" sz="1100"/>
        </a:p>
      </dgm:t>
    </dgm:pt>
    <dgm:pt modelId="{2C3D93C4-71E7-4F95-844B-1503BBAFD36C}">
      <dgm:prSet custT="1"/>
      <dgm:spPr>
        <a:solidFill>
          <a:schemeClr val="accent3">
            <a:lumMod val="75000"/>
            <a:alpha val="90000"/>
          </a:schemeClr>
        </a:solidFill>
      </dgm:spPr>
      <dgm:t>
        <a:bodyPr/>
        <a:lstStyle/>
        <a:p>
          <a:pPr rtl="0"/>
          <a:r>
            <a:rPr lang="en-US" sz="1100" dirty="0" smtClean="0"/>
            <a:t>Use agile test matrix as guide</a:t>
          </a:r>
          <a:endParaRPr lang="en-US" sz="1100" dirty="0"/>
        </a:p>
      </dgm:t>
    </dgm:pt>
    <dgm:pt modelId="{3B5D7A6B-8C43-46AA-AF04-643EA12D5230}" type="parTrans" cxnId="{EA22B47C-BD23-415E-809C-7F14EB584532}">
      <dgm:prSet/>
      <dgm:spPr/>
      <dgm:t>
        <a:bodyPr/>
        <a:lstStyle/>
        <a:p>
          <a:endParaRPr lang="en-US" sz="1100"/>
        </a:p>
      </dgm:t>
    </dgm:pt>
    <dgm:pt modelId="{1389B0FB-780E-4CAD-B8CC-43D4003C4809}" type="sibTrans" cxnId="{EA22B47C-BD23-415E-809C-7F14EB584532}">
      <dgm:prSet/>
      <dgm:spPr/>
      <dgm:t>
        <a:bodyPr/>
        <a:lstStyle/>
        <a:p>
          <a:endParaRPr lang="en-US" sz="1100"/>
        </a:p>
      </dgm:t>
    </dgm:pt>
    <dgm:pt modelId="{7FA30C96-3EAF-4555-A54F-E364D51252F0}">
      <dgm:prSet custT="1"/>
      <dgm:spPr>
        <a:solidFill>
          <a:schemeClr val="accent3">
            <a:lumMod val="75000"/>
            <a:alpha val="90000"/>
          </a:schemeClr>
        </a:solidFill>
      </dgm:spPr>
      <dgm:t>
        <a:bodyPr/>
        <a:lstStyle/>
        <a:p>
          <a:pPr rtl="0"/>
          <a:r>
            <a:rPr lang="en-US" sz="1100" dirty="0" smtClean="0"/>
            <a:t>Collective ownership</a:t>
          </a:r>
          <a:endParaRPr lang="en-US" sz="1100" dirty="0"/>
        </a:p>
      </dgm:t>
    </dgm:pt>
    <dgm:pt modelId="{1889B1EA-0D70-46C3-BD54-E99346512E8E}" type="sibTrans" cxnId="{4FD43726-5D02-4966-A181-6AB497317008}">
      <dgm:prSet/>
      <dgm:spPr/>
      <dgm:t>
        <a:bodyPr/>
        <a:lstStyle/>
        <a:p>
          <a:endParaRPr lang="en-US" sz="1100"/>
        </a:p>
      </dgm:t>
    </dgm:pt>
    <dgm:pt modelId="{E3A1B264-F503-4E7B-8FA5-34546F3946FB}" type="parTrans" cxnId="{4FD43726-5D02-4966-A181-6AB497317008}">
      <dgm:prSet/>
      <dgm:spPr/>
      <dgm:t>
        <a:bodyPr/>
        <a:lstStyle/>
        <a:p>
          <a:endParaRPr lang="en-US" sz="1100"/>
        </a:p>
      </dgm:t>
    </dgm:pt>
    <dgm:pt modelId="{E414E34C-F7B1-4D9B-AB49-C708CBF483C1}" type="pres">
      <dgm:prSet presAssocID="{84DBF4C6-78EE-4DFB-A565-C67AF7638168}" presName="Name0" presStyleCnt="0">
        <dgm:presLayoutVars>
          <dgm:dir/>
          <dgm:animLvl val="lvl"/>
          <dgm:resizeHandles val="exact"/>
        </dgm:presLayoutVars>
      </dgm:prSet>
      <dgm:spPr/>
      <dgm:t>
        <a:bodyPr/>
        <a:lstStyle/>
        <a:p>
          <a:endParaRPr lang="en-US"/>
        </a:p>
      </dgm:t>
    </dgm:pt>
    <dgm:pt modelId="{8707342B-C0EE-4700-B1D2-496AA16EAFC2}" type="pres">
      <dgm:prSet presAssocID="{250E978C-A03D-4412-8277-D4736A98B77E}" presName="linNode" presStyleCnt="0"/>
      <dgm:spPr/>
    </dgm:pt>
    <dgm:pt modelId="{0E8D0E00-445C-4B7E-A613-4DCF2C1683C2}" type="pres">
      <dgm:prSet presAssocID="{250E978C-A03D-4412-8277-D4736A98B77E}" presName="parentText" presStyleLbl="node1" presStyleIdx="0" presStyleCnt="4">
        <dgm:presLayoutVars>
          <dgm:chMax val="1"/>
          <dgm:bulletEnabled val="1"/>
        </dgm:presLayoutVars>
      </dgm:prSet>
      <dgm:spPr/>
      <dgm:t>
        <a:bodyPr/>
        <a:lstStyle/>
        <a:p>
          <a:endParaRPr lang="en-US"/>
        </a:p>
      </dgm:t>
    </dgm:pt>
    <dgm:pt modelId="{6AA0F124-6DDA-45B3-8535-D22CB3C75689}" type="pres">
      <dgm:prSet presAssocID="{250E978C-A03D-4412-8277-D4736A98B77E}" presName="descendantText" presStyleLbl="alignAccFollowNode1" presStyleIdx="0" presStyleCnt="4">
        <dgm:presLayoutVars>
          <dgm:bulletEnabled val="1"/>
        </dgm:presLayoutVars>
      </dgm:prSet>
      <dgm:spPr/>
      <dgm:t>
        <a:bodyPr/>
        <a:lstStyle/>
        <a:p>
          <a:endParaRPr lang="en-US"/>
        </a:p>
      </dgm:t>
    </dgm:pt>
    <dgm:pt modelId="{1A9435E1-1751-4585-B865-DC6DD1C0BE20}" type="pres">
      <dgm:prSet presAssocID="{D288B11A-1CD7-428A-B277-2129307AE9F6}" presName="sp" presStyleCnt="0"/>
      <dgm:spPr/>
    </dgm:pt>
    <dgm:pt modelId="{E8B5E071-BDE7-4AF4-966E-178C991616D8}" type="pres">
      <dgm:prSet presAssocID="{058B5D41-BD39-49EF-8309-C6A81AD8B009}" presName="linNode" presStyleCnt="0"/>
      <dgm:spPr/>
    </dgm:pt>
    <dgm:pt modelId="{09D42559-622F-4A65-9971-90B8777C5D23}" type="pres">
      <dgm:prSet presAssocID="{058B5D41-BD39-49EF-8309-C6A81AD8B009}" presName="parentText" presStyleLbl="node1" presStyleIdx="1" presStyleCnt="4">
        <dgm:presLayoutVars>
          <dgm:chMax val="1"/>
          <dgm:bulletEnabled val="1"/>
        </dgm:presLayoutVars>
      </dgm:prSet>
      <dgm:spPr/>
      <dgm:t>
        <a:bodyPr/>
        <a:lstStyle/>
        <a:p>
          <a:endParaRPr lang="en-US"/>
        </a:p>
      </dgm:t>
    </dgm:pt>
    <dgm:pt modelId="{F4DA760B-EDCC-48E4-AA03-0F7A8DE0195C}" type="pres">
      <dgm:prSet presAssocID="{058B5D41-BD39-49EF-8309-C6A81AD8B009}" presName="descendantText" presStyleLbl="alignAccFollowNode1" presStyleIdx="1" presStyleCnt="4">
        <dgm:presLayoutVars>
          <dgm:bulletEnabled val="1"/>
        </dgm:presLayoutVars>
      </dgm:prSet>
      <dgm:spPr/>
      <dgm:t>
        <a:bodyPr/>
        <a:lstStyle/>
        <a:p>
          <a:endParaRPr lang="en-US"/>
        </a:p>
      </dgm:t>
    </dgm:pt>
    <dgm:pt modelId="{946A9A34-26E7-4138-9A54-CDB4D1C55C6B}" type="pres">
      <dgm:prSet presAssocID="{E00DC6B3-CD32-4F66-BD7C-5AB81A048862}" presName="sp" presStyleCnt="0"/>
      <dgm:spPr/>
    </dgm:pt>
    <dgm:pt modelId="{A77345A7-E491-4ED5-B51C-314A852C5C9F}" type="pres">
      <dgm:prSet presAssocID="{AB97E0FB-A39E-48F7-A298-510ED34AAFEE}" presName="linNode" presStyleCnt="0"/>
      <dgm:spPr/>
    </dgm:pt>
    <dgm:pt modelId="{62A5F900-49F2-4B83-A4DC-8A3CE0FCE05B}" type="pres">
      <dgm:prSet presAssocID="{AB97E0FB-A39E-48F7-A298-510ED34AAFEE}" presName="parentText" presStyleLbl="node1" presStyleIdx="2" presStyleCnt="4">
        <dgm:presLayoutVars>
          <dgm:chMax val="1"/>
          <dgm:bulletEnabled val="1"/>
        </dgm:presLayoutVars>
      </dgm:prSet>
      <dgm:spPr/>
      <dgm:t>
        <a:bodyPr/>
        <a:lstStyle/>
        <a:p>
          <a:endParaRPr lang="en-US"/>
        </a:p>
      </dgm:t>
    </dgm:pt>
    <dgm:pt modelId="{033FFAF6-6223-4290-89C7-3AB05296A6FA}" type="pres">
      <dgm:prSet presAssocID="{AB97E0FB-A39E-48F7-A298-510ED34AAFEE}" presName="descendantText" presStyleLbl="alignAccFollowNode1" presStyleIdx="2" presStyleCnt="4">
        <dgm:presLayoutVars>
          <dgm:bulletEnabled val="1"/>
        </dgm:presLayoutVars>
      </dgm:prSet>
      <dgm:spPr/>
      <dgm:t>
        <a:bodyPr/>
        <a:lstStyle/>
        <a:p>
          <a:endParaRPr lang="en-US"/>
        </a:p>
      </dgm:t>
    </dgm:pt>
    <dgm:pt modelId="{0BE76554-50B3-44B4-A973-B7FA010BB08E}" type="pres">
      <dgm:prSet presAssocID="{F7F31255-18E6-4100-BAEE-927451DFB170}" presName="sp" presStyleCnt="0"/>
      <dgm:spPr/>
    </dgm:pt>
    <dgm:pt modelId="{3AD624F4-8DB0-46CA-8246-2B502C42A5E5}" type="pres">
      <dgm:prSet presAssocID="{46EE6179-D737-41FA-B146-E2FB4A9E3E0A}" presName="linNode" presStyleCnt="0"/>
      <dgm:spPr/>
    </dgm:pt>
    <dgm:pt modelId="{9873D82E-601D-4EB8-B8E8-AAC23DEE7278}" type="pres">
      <dgm:prSet presAssocID="{46EE6179-D737-41FA-B146-E2FB4A9E3E0A}" presName="parentText" presStyleLbl="node1" presStyleIdx="3" presStyleCnt="4">
        <dgm:presLayoutVars>
          <dgm:chMax val="1"/>
          <dgm:bulletEnabled val="1"/>
        </dgm:presLayoutVars>
      </dgm:prSet>
      <dgm:spPr/>
      <dgm:t>
        <a:bodyPr/>
        <a:lstStyle/>
        <a:p>
          <a:endParaRPr lang="en-US"/>
        </a:p>
      </dgm:t>
    </dgm:pt>
    <dgm:pt modelId="{E08B3F25-810C-4FCA-B74C-1B9D5DCA7F2C}" type="pres">
      <dgm:prSet presAssocID="{46EE6179-D737-41FA-B146-E2FB4A9E3E0A}" presName="descendantText" presStyleLbl="alignAccFollowNode1" presStyleIdx="3" presStyleCnt="4">
        <dgm:presLayoutVars>
          <dgm:bulletEnabled val="1"/>
        </dgm:presLayoutVars>
      </dgm:prSet>
      <dgm:spPr/>
      <dgm:t>
        <a:bodyPr/>
        <a:lstStyle/>
        <a:p>
          <a:endParaRPr lang="en-US"/>
        </a:p>
      </dgm:t>
    </dgm:pt>
  </dgm:ptLst>
  <dgm:cxnLst>
    <dgm:cxn modelId="{CE85EAD3-BF0C-42C0-A5D2-28A1FE6D1F72}" type="presOf" srcId="{058B5D41-BD39-49EF-8309-C6A81AD8B009}" destId="{09D42559-622F-4A65-9971-90B8777C5D23}" srcOrd="0" destOrd="0" presId="urn:microsoft.com/office/officeart/2005/8/layout/vList5"/>
    <dgm:cxn modelId="{C5E98FF7-4AC3-4ED6-B94C-353FE81F50AA}" type="presOf" srcId="{84DBF4C6-78EE-4DFB-A565-C67AF7638168}" destId="{E414E34C-F7B1-4D9B-AB49-C708CBF483C1}" srcOrd="0" destOrd="0" presId="urn:microsoft.com/office/officeart/2005/8/layout/vList5"/>
    <dgm:cxn modelId="{EA22B47C-BD23-415E-809C-7F14EB584532}" srcId="{46EE6179-D737-41FA-B146-E2FB4A9E3E0A}" destId="{2C3D93C4-71E7-4F95-844B-1503BBAFD36C}" srcOrd="1" destOrd="0" parTransId="{3B5D7A6B-8C43-46AA-AF04-643EA12D5230}" sibTransId="{1389B0FB-780E-4CAD-B8CC-43D4003C4809}"/>
    <dgm:cxn modelId="{3C1D4EE3-B87F-4EC8-B466-25683D389334}" type="presOf" srcId="{250E978C-A03D-4412-8277-D4736A98B77E}" destId="{0E8D0E00-445C-4B7E-A613-4DCF2C1683C2}" srcOrd="0" destOrd="0" presId="urn:microsoft.com/office/officeart/2005/8/layout/vList5"/>
    <dgm:cxn modelId="{39B6F435-9027-48D1-9945-F7659094CA3D}" srcId="{84DBF4C6-78EE-4DFB-A565-C67AF7638168}" destId="{058B5D41-BD39-49EF-8309-C6A81AD8B009}" srcOrd="1" destOrd="0" parTransId="{16114335-FC58-4F0A-81BD-EE8A66C22908}" sibTransId="{E00DC6B3-CD32-4F66-BD7C-5AB81A048862}"/>
    <dgm:cxn modelId="{F6DDEA0E-960D-45F2-B6AE-8258B23FEC06}" type="presOf" srcId="{D5E4D0FF-281A-41EA-A813-96D634FD9550}" destId="{F4DA760B-EDCC-48E4-AA03-0F7A8DE0195C}" srcOrd="0" destOrd="1" presId="urn:microsoft.com/office/officeart/2005/8/layout/vList5"/>
    <dgm:cxn modelId="{3EC82528-0A1B-4C93-9747-2448FAAD2920}" srcId="{AB97E0FB-A39E-48F7-A298-510ED34AAFEE}" destId="{2C3DD054-A24E-479D-95C8-F89D2501E13E}" srcOrd="0" destOrd="0" parTransId="{F783D674-38F6-460B-9675-FDBB90FD1947}" sibTransId="{D477E05C-57A7-4BB3-8BA7-2D308CB376B7}"/>
    <dgm:cxn modelId="{CF6A488F-B283-45DA-B668-F110AB8957BB}" srcId="{46EE6179-D737-41FA-B146-E2FB4A9E3E0A}" destId="{C17D4648-F00F-4F74-B788-3316898F54F3}" srcOrd="0" destOrd="0" parTransId="{A4CA82F4-812D-445E-A08B-BB821FE91018}" sibTransId="{605B2FD5-822A-4C48-9E94-572B6811F090}"/>
    <dgm:cxn modelId="{4FD43726-5D02-4966-A181-6AB497317008}" srcId="{250E978C-A03D-4412-8277-D4736A98B77E}" destId="{7FA30C96-3EAF-4555-A54F-E364D51252F0}" srcOrd="0" destOrd="0" parTransId="{E3A1B264-F503-4E7B-8FA5-34546F3946FB}" sibTransId="{1889B1EA-0D70-46C3-BD54-E99346512E8E}"/>
    <dgm:cxn modelId="{EE4E0C28-4034-4564-9E94-7F1C07350097}" srcId="{84DBF4C6-78EE-4DFB-A565-C67AF7638168}" destId="{250E978C-A03D-4412-8277-D4736A98B77E}" srcOrd="0" destOrd="0" parTransId="{9F71DED1-2331-4E94-92DC-BA5ED1E4C0CD}" sibTransId="{D288B11A-1CD7-428A-B277-2129307AE9F6}"/>
    <dgm:cxn modelId="{5C38CEA7-3CFD-46B2-9194-4DE3767C6894}" srcId="{058B5D41-BD39-49EF-8309-C6A81AD8B009}" destId="{73A60E3C-B350-4BFF-B251-114D116A9A7D}" srcOrd="0" destOrd="0" parTransId="{22F04BCC-3CFE-4E1F-B2BE-085C81FA506F}" sibTransId="{7A8D46D0-7946-4194-A623-F34E37747C96}"/>
    <dgm:cxn modelId="{A71C9F0D-4827-4B56-9574-AF7ABA31374E}" srcId="{84DBF4C6-78EE-4DFB-A565-C67AF7638168}" destId="{AB97E0FB-A39E-48F7-A298-510ED34AAFEE}" srcOrd="2" destOrd="0" parTransId="{38545389-8C7F-440F-8AEF-1E2A9AB7DC70}" sibTransId="{F7F31255-18E6-4100-BAEE-927451DFB170}"/>
    <dgm:cxn modelId="{47578B83-C81D-4768-A47F-D95F171E0C02}" type="presOf" srcId="{73A60E3C-B350-4BFF-B251-114D116A9A7D}" destId="{F4DA760B-EDCC-48E4-AA03-0F7A8DE0195C}" srcOrd="0" destOrd="0" presId="urn:microsoft.com/office/officeart/2005/8/layout/vList5"/>
    <dgm:cxn modelId="{3168606A-46FD-407D-BE34-E020EBA65BFA}" type="presOf" srcId="{2C3D93C4-71E7-4F95-844B-1503BBAFD36C}" destId="{E08B3F25-810C-4FCA-B74C-1B9D5DCA7F2C}" srcOrd="0" destOrd="1" presId="urn:microsoft.com/office/officeart/2005/8/layout/vList5"/>
    <dgm:cxn modelId="{A540D285-ADD4-4E5E-96BB-2D154CDA2579}" type="presOf" srcId="{46EE6179-D737-41FA-B146-E2FB4A9E3E0A}" destId="{9873D82E-601D-4EB8-B8E8-AAC23DEE7278}" srcOrd="0" destOrd="0" presId="urn:microsoft.com/office/officeart/2005/8/layout/vList5"/>
    <dgm:cxn modelId="{9CB66B9F-D37A-4BBD-92D7-972ABB1B935B}" srcId="{AB97E0FB-A39E-48F7-A298-510ED34AAFEE}" destId="{97008F68-BF6D-44C6-9F58-F05B51F49348}" srcOrd="1" destOrd="0" parTransId="{1A6C86A9-1555-4CEF-9C4B-9391FEF1E9D7}" sibTransId="{AE805A38-19CD-471E-AECD-372D728439EE}"/>
    <dgm:cxn modelId="{7628B869-AA81-46A6-B1E0-DAD0CA00B17E}" srcId="{058B5D41-BD39-49EF-8309-C6A81AD8B009}" destId="{D5E4D0FF-281A-41EA-A813-96D634FD9550}" srcOrd="1" destOrd="0" parTransId="{BA8F20AB-7364-4350-BA92-91ACB0EEDE2F}" sibTransId="{9E436ABA-4A6C-4A54-A040-C2E2FF18C986}"/>
    <dgm:cxn modelId="{E69ED7F8-6F13-4B45-9744-FF18072ADC24}" type="presOf" srcId="{2C3DD054-A24E-479D-95C8-F89D2501E13E}" destId="{033FFAF6-6223-4290-89C7-3AB05296A6FA}" srcOrd="0" destOrd="0" presId="urn:microsoft.com/office/officeart/2005/8/layout/vList5"/>
    <dgm:cxn modelId="{C60917D0-00B7-4431-B3EB-5561F798BCF4}" type="presOf" srcId="{AB97E0FB-A39E-48F7-A298-510ED34AAFEE}" destId="{62A5F900-49F2-4B83-A4DC-8A3CE0FCE05B}" srcOrd="0" destOrd="0" presId="urn:microsoft.com/office/officeart/2005/8/layout/vList5"/>
    <dgm:cxn modelId="{5C7AD76D-4866-4EF5-BBB9-12889E771597}" type="presOf" srcId="{C17D4648-F00F-4F74-B788-3316898F54F3}" destId="{E08B3F25-810C-4FCA-B74C-1B9D5DCA7F2C}" srcOrd="0" destOrd="0" presId="urn:microsoft.com/office/officeart/2005/8/layout/vList5"/>
    <dgm:cxn modelId="{B400DCEE-38A9-4DF0-A91D-42ED192BA22F}" type="presOf" srcId="{97008F68-BF6D-44C6-9F58-F05B51F49348}" destId="{033FFAF6-6223-4290-89C7-3AB05296A6FA}" srcOrd="0" destOrd="1" presId="urn:microsoft.com/office/officeart/2005/8/layout/vList5"/>
    <dgm:cxn modelId="{EEAC1A0F-720C-42D6-A477-17DC887F4A0A}" type="presOf" srcId="{7FA30C96-3EAF-4555-A54F-E364D51252F0}" destId="{6AA0F124-6DDA-45B3-8535-D22CB3C75689}" srcOrd="0" destOrd="0" presId="urn:microsoft.com/office/officeart/2005/8/layout/vList5"/>
    <dgm:cxn modelId="{A534BA12-B3F2-4987-860E-CAC01E1872BF}" srcId="{84DBF4C6-78EE-4DFB-A565-C67AF7638168}" destId="{46EE6179-D737-41FA-B146-E2FB4A9E3E0A}" srcOrd="3" destOrd="0" parTransId="{DA4826C9-1F2F-4B5C-B714-971CDD70F8B3}" sibTransId="{B47EB08F-BEC5-459F-9009-CF1E319FEE4A}"/>
    <dgm:cxn modelId="{5BF4EE27-32EB-42A7-A591-9043EDF5ABFE}" type="presParOf" srcId="{E414E34C-F7B1-4D9B-AB49-C708CBF483C1}" destId="{8707342B-C0EE-4700-B1D2-496AA16EAFC2}" srcOrd="0" destOrd="0" presId="urn:microsoft.com/office/officeart/2005/8/layout/vList5"/>
    <dgm:cxn modelId="{4DCC77DD-AEC0-49F2-B8CC-44480E7F3E18}" type="presParOf" srcId="{8707342B-C0EE-4700-B1D2-496AA16EAFC2}" destId="{0E8D0E00-445C-4B7E-A613-4DCF2C1683C2}" srcOrd="0" destOrd="0" presId="urn:microsoft.com/office/officeart/2005/8/layout/vList5"/>
    <dgm:cxn modelId="{34777AE2-9C79-4BB4-A232-4D378EF04C50}" type="presParOf" srcId="{8707342B-C0EE-4700-B1D2-496AA16EAFC2}" destId="{6AA0F124-6DDA-45B3-8535-D22CB3C75689}" srcOrd="1" destOrd="0" presId="urn:microsoft.com/office/officeart/2005/8/layout/vList5"/>
    <dgm:cxn modelId="{0AB58D4A-ACE5-4DBB-A4CD-A358D73C46CC}" type="presParOf" srcId="{E414E34C-F7B1-4D9B-AB49-C708CBF483C1}" destId="{1A9435E1-1751-4585-B865-DC6DD1C0BE20}" srcOrd="1" destOrd="0" presId="urn:microsoft.com/office/officeart/2005/8/layout/vList5"/>
    <dgm:cxn modelId="{5CC8E06A-9E36-4B08-8EBF-26792CC6AFDF}" type="presParOf" srcId="{E414E34C-F7B1-4D9B-AB49-C708CBF483C1}" destId="{E8B5E071-BDE7-4AF4-966E-178C991616D8}" srcOrd="2" destOrd="0" presId="urn:microsoft.com/office/officeart/2005/8/layout/vList5"/>
    <dgm:cxn modelId="{44FAE885-6800-4751-A29F-950880CE61B5}" type="presParOf" srcId="{E8B5E071-BDE7-4AF4-966E-178C991616D8}" destId="{09D42559-622F-4A65-9971-90B8777C5D23}" srcOrd="0" destOrd="0" presId="urn:microsoft.com/office/officeart/2005/8/layout/vList5"/>
    <dgm:cxn modelId="{E588A6BA-F369-489F-A464-E8FC64F794C0}" type="presParOf" srcId="{E8B5E071-BDE7-4AF4-966E-178C991616D8}" destId="{F4DA760B-EDCC-48E4-AA03-0F7A8DE0195C}" srcOrd="1" destOrd="0" presId="urn:microsoft.com/office/officeart/2005/8/layout/vList5"/>
    <dgm:cxn modelId="{D45F354B-A471-46A9-8EFC-BE733A3B4B8B}" type="presParOf" srcId="{E414E34C-F7B1-4D9B-AB49-C708CBF483C1}" destId="{946A9A34-26E7-4138-9A54-CDB4D1C55C6B}" srcOrd="3" destOrd="0" presId="urn:microsoft.com/office/officeart/2005/8/layout/vList5"/>
    <dgm:cxn modelId="{1A130294-0802-4606-9360-E29803CBEF18}" type="presParOf" srcId="{E414E34C-F7B1-4D9B-AB49-C708CBF483C1}" destId="{A77345A7-E491-4ED5-B51C-314A852C5C9F}" srcOrd="4" destOrd="0" presId="urn:microsoft.com/office/officeart/2005/8/layout/vList5"/>
    <dgm:cxn modelId="{F400D52C-D770-4BA3-A449-124A52091B2E}" type="presParOf" srcId="{A77345A7-E491-4ED5-B51C-314A852C5C9F}" destId="{62A5F900-49F2-4B83-A4DC-8A3CE0FCE05B}" srcOrd="0" destOrd="0" presId="urn:microsoft.com/office/officeart/2005/8/layout/vList5"/>
    <dgm:cxn modelId="{180EA83D-9F9D-4191-81A8-C6D94CBFCEDB}" type="presParOf" srcId="{A77345A7-E491-4ED5-B51C-314A852C5C9F}" destId="{033FFAF6-6223-4290-89C7-3AB05296A6FA}" srcOrd="1" destOrd="0" presId="urn:microsoft.com/office/officeart/2005/8/layout/vList5"/>
    <dgm:cxn modelId="{5C22DAE0-5623-483F-A5D6-0CBB164E5670}" type="presParOf" srcId="{E414E34C-F7B1-4D9B-AB49-C708CBF483C1}" destId="{0BE76554-50B3-44B4-A973-B7FA010BB08E}" srcOrd="5" destOrd="0" presId="urn:microsoft.com/office/officeart/2005/8/layout/vList5"/>
    <dgm:cxn modelId="{764638D8-BC99-4228-A807-5F8ABAA68770}" type="presParOf" srcId="{E414E34C-F7B1-4D9B-AB49-C708CBF483C1}" destId="{3AD624F4-8DB0-46CA-8246-2B502C42A5E5}" srcOrd="6" destOrd="0" presId="urn:microsoft.com/office/officeart/2005/8/layout/vList5"/>
    <dgm:cxn modelId="{4B4B882D-75F3-460B-B2A3-ED2CA3D3E53B}" type="presParOf" srcId="{3AD624F4-8DB0-46CA-8246-2B502C42A5E5}" destId="{9873D82E-601D-4EB8-B8E8-AAC23DEE7278}" srcOrd="0" destOrd="0" presId="urn:microsoft.com/office/officeart/2005/8/layout/vList5"/>
    <dgm:cxn modelId="{90C87E71-2721-4A84-B07B-8874755BD467}" type="presParOf" srcId="{3AD624F4-8DB0-46CA-8246-2B502C42A5E5}" destId="{E08B3F25-810C-4FCA-B74C-1B9D5DCA7F2C}"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55BFE-053B-4FC5-ACEE-749A8DE06D55}">
      <dsp:nvSpPr>
        <dsp:cNvPr id="0" name=""/>
        <dsp:cNvSpPr/>
      </dsp:nvSpPr>
      <dsp:spPr>
        <a:xfrm>
          <a:off x="342" y="415090"/>
          <a:ext cx="948035" cy="23700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Iteration 1</a:t>
          </a:r>
          <a:endParaRPr lang="en-US" sz="1400" kern="1200" dirty="0"/>
        </a:p>
      </dsp:txBody>
      <dsp:txXfrm>
        <a:off x="7284" y="422032"/>
        <a:ext cx="934151" cy="223124"/>
      </dsp:txXfrm>
    </dsp:sp>
    <dsp:sp modelId="{7C83A923-E34E-4EC9-9EBD-B62C3CD45DA2}">
      <dsp:nvSpPr>
        <dsp:cNvPr id="0" name=""/>
        <dsp:cNvSpPr/>
      </dsp:nvSpPr>
      <dsp:spPr>
        <a:xfrm rot="5400000">
          <a:off x="453621" y="672838"/>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F9889D8-5373-4460-A46D-27FDBA6D6478}">
      <dsp:nvSpPr>
        <dsp:cNvPr id="0" name=""/>
        <dsp:cNvSpPr/>
      </dsp:nvSpPr>
      <dsp:spPr>
        <a:xfrm>
          <a:off x="342" y="735052"/>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Requirements</a:t>
          </a:r>
          <a:endParaRPr lang="en-US" sz="800" kern="1200" dirty="0"/>
        </a:p>
      </dsp:txBody>
      <dsp:txXfrm>
        <a:off x="7284" y="741994"/>
        <a:ext cx="934151" cy="223124"/>
      </dsp:txXfrm>
    </dsp:sp>
    <dsp:sp modelId="{81B26DF5-2AA0-4E1D-91E7-3BC0911D0816}">
      <dsp:nvSpPr>
        <dsp:cNvPr id="0" name=""/>
        <dsp:cNvSpPr/>
      </dsp:nvSpPr>
      <dsp:spPr>
        <a:xfrm rot="5400000">
          <a:off x="453621" y="992799"/>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B861B74-4242-44EE-AA89-E3E3567CD93E}">
      <dsp:nvSpPr>
        <dsp:cNvPr id="0" name=""/>
        <dsp:cNvSpPr/>
      </dsp:nvSpPr>
      <dsp:spPr>
        <a:xfrm>
          <a:off x="342" y="1055014"/>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Analysis &amp; Design</a:t>
          </a:r>
          <a:endParaRPr lang="en-US" sz="800" kern="1200" dirty="0"/>
        </a:p>
      </dsp:txBody>
      <dsp:txXfrm>
        <a:off x="7284" y="1061956"/>
        <a:ext cx="934151" cy="223124"/>
      </dsp:txXfrm>
    </dsp:sp>
    <dsp:sp modelId="{1EFB7766-F03E-494F-8713-7CBC7A2D5FE6}">
      <dsp:nvSpPr>
        <dsp:cNvPr id="0" name=""/>
        <dsp:cNvSpPr/>
      </dsp:nvSpPr>
      <dsp:spPr>
        <a:xfrm rot="5400000">
          <a:off x="453621" y="1312761"/>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B125660-EBBC-47B3-BF6F-BF5D457DDEF3}">
      <dsp:nvSpPr>
        <dsp:cNvPr id="0" name=""/>
        <dsp:cNvSpPr/>
      </dsp:nvSpPr>
      <dsp:spPr>
        <a:xfrm>
          <a:off x="342" y="1374976"/>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Code</a:t>
          </a:r>
          <a:endParaRPr lang="en-US" sz="800" kern="1200" dirty="0"/>
        </a:p>
      </dsp:txBody>
      <dsp:txXfrm>
        <a:off x="7284" y="1381918"/>
        <a:ext cx="934151" cy="223124"/>
      </dsp:txXfrm>
    </dsp:sp>
    <dsp:sp modelId="{B0A4CAB2-44C2-4CA8-88DB-1284ABFEAB48}">
      <dsp:nvSpPr>
        <dsp:cNvPr id="0" name=""/>
        <dsp:cNvSpPr/>
      </dsp:nvSpPr>
      <dsp:spPr>
        <a:xfrm rot="5400000">
          <a:off x="453621" y="1632723"/>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5634971-4BE9-4904-88F4-DB8E95B7E1D8}">
      <dsp:nvSpPr>
        <dsp:cNvPr id="0" name=""/>
        <dsp:cNvSpPr/>
      </dsp:nvSpPr>
      <dsp:spPr>
        <a:xfrm>
          <a:off x="342" y="1694938"/>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Test</a:t>
          </a:r>
          <a:endParaRPr lang="en-US" sz="800" kern="1200" dirty="0"/>
        </a:p>
      </dsp:txBody>
      <dsp:txXfrm>
        <a:off x="7284" y="1701880"/>
        <a:ext cx="934151" cy="223124"/>
      </dsp:txXfrm>
    </dsp:sp>
    <dsp:sp modelId="{62B5F1B3-722B-455E-BDF2-6DEF4C1EB0F8}">
      <dsp:nvSpPr>
        <dsp:cNvPr id="0" name=""/>
        <dsp:cNvSpPr/>
      </dsp:nvSpPr>
      <dsp:spPr>
        <a:xfrm>
          <a:off x="1081102" y="415090"/>
          <a:ext cx="948035" cy="23700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Iteration 2</a:t>
          </a:r>
          <a:endParaRPr lang="en-US" sz="1400" kern="1200" dirty="0"/>
        </a:p>
      </dsp:txBody>
      <dsp:txXfrm>
        <a:off x="1088044" y="422032"/>
        <a:ext cx="934151" cy="223124"/>
      </dsp:txXfrm>
    </dsp:sp>
    <dsp:sp modelId="{1DB120DB-2DD6-413D-B685-0AD3F113BA0A}">
      <dsp:nvSpPr>
        <dsp:cNvPr id="0" name=""/>
        <dsp:cNvSpPr/>
      </dsp:nvSpPr>
      <dsp:spPr>
        <a:xfrm rot="5400000">
          <a:off x="1534381" y="672838"/>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021357D-F7A4-41AE-B70E-CD9FC813B0EB}">
      <dsp:nvSpPr>
        <dsp:cNvPr id="0" name=""/>
        <dsp:cNvSpPr/>
      </dsp:nvSpPr>
      <dsp:spPr>
        <a:xfrm>
          <a:off x="1081102" y="735052"/>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Requirements</a:t>
          </a:r>
          <a:endParaRPr lang="en-US" sz="800" kern="1200" dirty="0"/>
        </a:p>
      </dsp:txBody>
      <dsp:txXfrm>
        <a:off x="1088044" y="741994"/>
        <a:ext cx="934151" cy="223124"/>
      </dsp:txXfrm>
    </dsp:sp>
    <dsp:sp modelId="{24A72795-5CEA-4084-9C47-24DFCDC792E0}">
      <dsp:nvSpPr>
        <dsp:cNvPr id="0" name=""/>
        <dsp:cNvSpPr/>
      </dsp:nvSpPr>
      <dsp:spPr>
        <a:xfrm rot="5400000">
          <a:off x="1534381" y="992799"/>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DEA6F50-83F3-4D9C-88CA-DAC6D07BC613}">
      <dsp:nvSpPr>
        <dsp:cNvPr id="0" name=""/>
        <dsp:cNvSpPr/>
      </dsp:nvSpPr>
      <dsp:spPr>
        <a:xfrm>
          <a:off x="1081102" y="1055014"/>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Analysis &amp; Design</a:t>
          </a:r>
          <a:endParaRPr lang="en-US" sz="800" kern="1200" dirty="0"/>
        </a:p>
      </dsp:txBody>
      <dsp:txXfrm>
        <a:off x="1088044" y="1061956"/>
        <a:ext cx="934151" cy="223124"/>
      </dsp:txXfrm>
    </dsp:sp>
    <dsp:sp modelId="{28FFC4D8-7A56-4D4C-B9C9-139E4B9DA404}">
      <dsp:nvSpPr>
        <dsp:cNvPr id="0" name=""/>
        <dsp:cNvSpPr/>
      </dsp:nvSpPr>
      <dsp:spPr>
        <a:xfrm rot="5400000">
          <a:off x="1534381" y="1312761"/>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93E462F-B609-414C-A78D-9458B9DE854B}">
      <dsp:nvSpPr>
        <dsp:cNvPr id="0" name=""/>
        <dsp:cNvSpPr/>
      </dsp:nvSpPr>
      <dsp:spPr>
        <a:xfrm>
          <a:off x="1081102" y="1374976"/>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Code</a:t>
          </a:r>
          <a:endParaRPr lang="en-US" sz="800" kern="1200" dirty="0"/>
        </a:p>
      </dsp:txBody>
      <dsp:txXfrm>
        <a:off x="1088044" y="1381918"/>
        <a:ext cx="934151" cy="223124"/>
      </dsp:txXfrm>
    </dsp:sp>
    <dsp:sp modelId="{48E64D28-7EA1-4BC9-8F14-5ABFD388E660}">
      <dsp:nvSpPr>
        <dsp:cNvPr id="0" name=""/>
        <dsp:cNvSpPr/>
      </dsp:nvSpPr>
      <dsp:spPr>
        <a:xfrm rot="5400000">
          <a:off x="1534381" y="1632723"/>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82F5870-5B13-47D9-B2A9-07A212F6B50D}">
      <dsp:nvSpPr>
        <dsp:cNvPr id="0" name=""/>
        <dsp:cNvSpPr/>
      </dsp:nvSpPr>
      <dsp:spPr>
        <a:xfrm>
          <a:off x="1081102" y="1694938"/>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Test</a:t>
          </a:r>
          <a:endParaRPr lang="en-US" sz="800" kern="1200" dirty="0"/>
        </a:p>
      </dsp:txBody>
      <dsp:txXfrm>
        <a:off x="1088044" y="1701880"/>
        <a:ext cx="934151" cy="223124"/>
      </dsp:txXfrm>
    </dsp:sp>
    <dsp:sp modelId="{C292C430-607F-45A5-A3F1-8F9641A0AEAF}">
      <dsp:nvSpPr>
        <dsp:cNvPr id="0" name=""/>
        <dsp:cNvSpPr/>
      </dsp:nvSpPr>
      <dsp:spPr>
        <a:xfrm>
          <a:off x="2161862" y="415090"/>
          <a:ext cx="948035" cy="23700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Iteration 3</a:t>
          </a:r>
          <a:endParaRPr lang="en-US" sz="1400" kern="1200" dirty="0"/>
        </a:p>
      </dsp:txBody>
      <dsp:txXfrm>
        <a:off x="2168804" y="422032"/>
        <a:ext cx="934151" cy="223124"/>
      </dsp:txXfrm>
    </dsp:sp>
    <dsp:sp modelId="{E8433B54-9030-421A-9938-1B10568B2B40}">
      <dsp:nvSpPr>
        <dsp:cNvPr id="0" name=""/>
        <dsp:cNvSpPr/>
      </dsp:nvSpPr>
      <dsp:spPr>
        <a:xfrm rot="5400000">
          <a:off x="2615141" y="672838"/>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42849A2-4EFC-4517-911D-416B7F0F1C06}">
      <dsp:nvSpPr>
        <dsp:cNvPr id="0" name=""/>
        <dsp:cNvSpPr/>
      </dsp:nvSpPr>
      <dsp:spPr>
        <a:xfrm>
          <a:off x="2161862" y="735052"/>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Requirements</a:t>
          </a:r>
          <a:endParaRPr lang="en-US" sz="800" kern="1200" dirty="0"/>
        </a:p>
      </dsp:txBody>
      <dsp:txXfrm>
        <a:off x="2168804" y="741994"/>
        <a:ext cx="934151" cy="223124"/>
      </dsp:txXfrm>
    </dsp:sp>
    <dsp:sp modelId="{283EA6FE-11FE-4110-9DC0-4543F0E7768E}">
      <dsp:nvSpPr>
        <dsp:cNvPr id="0" name=""/>
        <dsp:cNvSpPr/>
      </dsp:nvSpPr>
      <dsp:spPr>
        <a:xfrm rot="5400000">
          <a:off x="2615141" y="992799"/>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18887B2-CFB7-4E2D-85D2-3E2DA3808DAC}">
      <dsp:nvSpPr>
        <dsp:cNvPr id="0" name=""/>
        <dsp:cNvSpPr/>
      </dsp:nvSpPr>
      <dsp:spPr>
        <a:xfrm>
          <a:off x="2161862" y="1055014"/>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Analysis &amp; Design</a:t>
          </a:r>
          <a:endParaRPr lang="en-US" sz="800" kern="1200" dirty="0"/>
        </a:p>
      </dsp:txBody>
      <dsp:txXfrm>
        <a:off x="2168804" y="1061956"/>
        <a:ext cx="934151" cy="223124"/>
      </dsp:txXfrm>
    </dsp:sp>
    <dsp:sp modelId="{2260D00C-37AF-4215-ABEA-7C68A7DEDF58}">
      <dsp:nvSpPr>
        <dsp:cNvPr id="0" name=""/>
        <dsp:cNvSpPr/>
      </dsp:nvSpPr>
      <dsp:spPr>
        <a:xfrm rot="5400000">
          <a:off x="2615141" y="1312761"/>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55E86BC-0290-46BD-939E-440D1F038972}">
      <dsp:nvSpPr>
        <dsp:cNvPr id="0" name=""/>
        <dsp:cNvSpPr/>
      </dsp:nvSpPr>
      <dsp:spPr>
        <a:xfrm>
          <a:off x="2161862" y="1374976"/>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Code</a:t>
          </a:r>
          <a:endParaRPr lang="en-US" sz="800" kern="1200" dirty="0"/>
        </a:p>
      </dsp:txBody>
      <dsp:txXfrm>
        <a:off x="2168804" y="1381918"/>
        <a:ext cx="934151" cy="223124"/>
      </dsp:txXfrm>
    </dsp:sp>
    <dsp:sp modelId="{F3E275E2-4601-45DF-ACF8-A47144A19534}">
      <dsp:nvSpPr>
        <dsp:cNvPr id="0" name=""/>
        <dsp:cNvSpPr/>
      </dsp:nvSpPr>
      <dsp:spPr>
        <a:xfrm rot="5400000">
          <a:off x="2615141" y="1632723"/>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4FB6460-A648-421A-983E-193C674064BC}">
      <dsp:nvSpPr>
        <dsp:cNvPr id="0" name=""/>
        <dsp:cNvSpPr/>
      </dsp:nvSpPr>
      <dsp:spPr>
        <a:xfrm>
          <a:off x="2161862" y="1694938"/>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Test</a:t>
          </a:r>
          <a:endParaRPr lang="en-US" sz="800" kern="1200" dirty="0"/>
        </a:p>
      </dsp:txBody>
      <dsp:txXfrm>
        <a:off x="2168804" y="1701880"/>
        <a:ext cx="934151" cy="223124"/>
      </dsp:txXfrm>
    </dsp:sp>
    <dsp:sp modelId="{40A22BB9-7466-4D51-899E-42D3734CADE3}">
      <dsp:nvSpPr>
        <dsp:cNvPr id="0" name=""/>
        <dsp:cNvSpPr/>
      </dsp:nvSpPr>
      <dsp:spPr>
        <a:xfrm>
          <a:off x="3242622" y="415090"/>
          <a:ext cx="948035" cy="23700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Iteration 4</a:t>
          </a:r>
          <a:endParaRPr lang="en-US" sz="1400" kern="1200" dirty="0"/>
        </a:p>
      </dsp:txBody>
      <dsp:txXfrm>
        <a:off x="3249564" y="422032"/>
        <a:ext cx="934151" cy="223124"/>
      </dsp:txXfrm>
    </dsp:sp>
    <dsp:sp modelId="{A1E3E243-89A8-4401-83DE-EB46737987AC}">
      <dsp:nvSpPr>
        <dsp:cNvPr id="0" name=""/>
        <dsp:cNvSpPr/>
      </dsp:nvSpPr>
      <dsp:spPr>
        <a:xfrm rot="5400000">
          <a:off x="3695901" y="672838"/>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439DC38-6811-407A-AA7A-F85E636B9218}">
      <dsp:nvSpPr>
        <dsp:cNvPr id="0" name=""/>
        <dsp:cNvSpPr/>
      </dsp:nvSpPr>
      <dsp:spPr>
        <a:xfrm>
          <a:off x="3242622" y="735052"/>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Requirements</a:t>
          </a:r>
          <a:endParaRPr lang="en-US" sz="800" kern="1200" dirty="0"/>
        </a:p>
      </dsp:txBody>
      <dsp:txXfrm>
        <a:off x="3249564" y="741994"/>
        <a:ext cx="934151" cy="223124"/>
      </dsp:txXfrm>
    </dsp:sp>
    <dsp:sp modelId="{A5F8F1BD-13C1-4AE9-987F-852BDA92AADC}">
      <dsp:nvSpPr>
        <dsp:cNvPr id="0" name=""/>
        <dsp:cNvSpPr/>
      </dsp:nvSpPr>
      <dsp:spPr>
        <a:xfrm rot="5400000">
          <a:off x="3695901" y="992799"/>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721B923-B1F8-4AA7-AA1E-11EF1DCC336A}">
      <dsp:nvSpPr>
        <dsp:cNvPr id="0" name=""/>
        <dsp:cNvSpPr/>
      </dsp:nvSpPr>
      <dsp:spPr>
        <a:xfrm>
          <a:off x="3242622" y="1055014"/>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Analysis &amp; Design</a:t>
          </a:r>
          <a:endParaRPr lang="en-US" sz="800" kern="1200" dirty="0"/>
        </a:p>
      </dsp:txBody>
      <dsp:txXfrm>
        <a:off x="3249564" y="1061956"/>
        <a:ext cx="934151" cy="223124"/>
      </dsp:txXfrm>
    </dsp:sp>
    <dsp:sp modelId="{6AAC9A51-1DBB-4183-893D-DDF5A7B0AD32}">
      <dsp:nvSpPr>
        <dsp:cNvPr id="0" name=""/>
        <dsp:cNvSpPr/>
      </dsp:nvSpPr>
      <dsp:spPr>
        <a:xfrm rot="5400000">
          <a:off x="3695901" y="1312761"/>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E663722-FB14-47AC-9B33-C55B58A2BB07}">
      <dsp:nvSpPr>
        <dsp:cNvPr id="0" name=""/>
        <dsp:cNvSpPr/>
      </dsp:nvSpPr>
      <dsp:spPr>
        <a:xfrm>
          <a:off x="3242622" y="1374976"/>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Code</a:t>
          </a:r>
          <a:endParaRPr lang="en-US" sz="800" kern="1200" dirty="0"/>
        </a:p>
      </dsp:txBody>
      <dsp:txXfrm>
        <a:off x="3249564" y="1381918"/>
        <a:ext cx="934151" cy="223124"/>
      </dsp:txXfrm>
    </dsp:sp>
    <dsp:sp modelId="{CCC092AB-F437-425A-932D-9C81B399B743}">
      <dsp:nvSpPr>
        <dsp:cNvPr id="0" name=""/>
        <dsp:cNvSpPr/>
      </dsp:nvSpPr>
      <dsp:spPr>
        <a:xfrm rot="5400000">
          <a:off x="3695901" y="1632723"/>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27432F7-5F17-4BC9-99E8-BFD2B2494477}">
      <dsp:nvSpPr>
        <dsp:cNvPr id="0" name=""/>
        <dsp:cNvSpPr/>
      </dsp:nvSpPr>
      <dsp:spPr>
        <a:xfrm>
          <a:off x="3242622" y="1694938"/>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Test</a:t>
          </a:r>
          <a:endParaRPr lang="en-US" sz="800" kern="1200" dirty="0"/>
        </a:p>
      </dsp:txBody>
      <dsp:txXfrm>
        <a:off x="3249564" y="1701880"/>
        <a:ext cx="934151" cy="223124"/>
      </dsp:txXfrm>
    </dsp:sp>
    <dsp:sp modelId="{8EC170FE-B912-4CBE-94CE-E68A9D4709AB}">
      <dsp:nvSpPr>
        <dsp:cNvPr id="0" name=""/>
        <dsp:cNvSpPr/>
      </dsp:nvSpPr>
      <dsp:spPr>
        <a:xfrm rot="5400000">
          <a:off x="3695901" y="1952685"/>
          <a:ext cx="41476" cy="41476"/>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F4EB7FA-E0CB-43FF-ACAD-F97E253F04FE}">
      <dsp:nvSpPr>
        <dsp:cNvPr id="0" name=""/>
        <dsp:cNvSpPr/>
      </dsp:nvSpPr>
      <dsp:spPr>
        <a:xfrm>
          <a:off x="3242622" y="2014900"/>
          <a:ext cx="948035" cy="23700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Deploy</a:t>
          </a:r>
          <a:endParaRPr lang="en-US" sz="800" kern="1200" dirty="0"/>
        </a:p>
      </dsp:txBody>
      <dsp:txXfrm>
        <a:off x="3249564" y="2021842"/>
        <a:ext cx="934151" cy="223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B8704-69AA-4609-B561-CCC0AC9D3910}">
      <dsp:nvSpPr>
        <dsp:cNvPr id="0" name=""/>
        <dsp:cNvSpPr/>
      </dsp:nvSpPr>
      <dsp:spPr>
        <a:xfrm>
          <a:off x="331469" y="0"/>
          <a:ext cx="3756660" cy="1735931"/>
        </a:xfrm>
        <a:prstGeom prst="rightArrow">
          <a:avLst/>
        </a:prstGeom>
        <a:solidFill>
          <a:schemeClr val="accent4">
            <a:lumMod val="90000"/>
          </a:schemeClr>
        </a:solidFill>
        <a:ln>
          <a:noFill/>
        </a:ln>
        <a:effectLst/>
      </dsp:spPr>
      <dsp:style>
        <a:lnRef idx="0">
          <a:scrgbClr r="0" g="0" b="0"/>
        </a:lnRef>
        <a:fillRef idx="1">
          <a:scrgbClr r="0" g="0" b="0"/>
        </a:fillRef>
        <a:effectRef idx="0">
          <a:scrgbClr r="0" g="0" b="0"/>
        </a:effectRef>
        <a:fontRef idx="minor"/>
      </dsp:style>
    </dsp:sp>
    <dsp:sp modelId="{D093801B-B398-4FCB-97B7-FA898751BEAD}">
      <dsp:nvSpPr>
        <dsp:cNvPr id="0" name=""/>
        <dsp:cNvSpPr/>
      </dsp:nvSpPr>
      <dsp:spPr>
        <a:xfrm>
          <a:off x="1833" y="427306"/>
          <a:ext cx="855319" cy="908023"/>
        </a:xfrm>
        <a:prstGeom prst="roundRect">
          <a:avLst/>
        </a:prstGeom>
        <a:solidFill>
          <a:schemeClr val="bg2">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400050">
            <a:lnSpc>
              <a:spcPct val="90000"/>
            </a:lnSpc>
            <a:spcBef>
              <a:spcPct val="0"/>
            </a:spcBef>
            <a:spcAft>
              <a:spcPct val="35000"/>
            </a:spcAft>
          </a:pPr>
          <a:r>
            <a:rPr lang="en-US" sz="900" kern="1200" dirty="0" smtClean="0">
              <a:solidFill>
                <a:schemeClr val="tx1"/>
              </a:solidFill>
              <a:latin typeface="Verdana" pitchFamily="34" charset="0"/>
              <a:ea typeface="Verdana" pitchFamily="34" charset="0"/>
              <a:cs typeface="Verdana" pitchFamily="34" charset="0"/>
            </a:rPr>
            <a:t>Requirements</a:t>
          </a:r>
          <a:endParaRPr lang="en-US" sz="900" kern="1200" dirty="0">
            <a:solidFill>
              <a:schemeClr val="tx1"/>
            </a:solidFill>
            <a:latin typeface="Verdana" pitchFamily="34" charset="0"/>
            <a:ea typeface="Verdana" pitchFamily="34" charset="0"/>
            <a:cs typeface="Verdana" pitchFamily="34" charset="0"/>
          </a:endParaRPr>
        </a:p>
        <a:p>
          <a:pPr marL="57150" lvl="1" indent="-57150" algn="l" defTabSz="311150">
            <a:lnSpc>
              <a:spcPct val="90000"/>
            </a:lnSpc>
            <a:spcBef>
              <a:spcPct val="0"/>
            </a:spcBef>
            <a:spcAft>
              <a:spcPct val="15000"/>
            </a:spcAft>
            <a:buChar char="••"/>
          </a:pPr>
          <a:r>
            <a:rPr lang="en-US" sz="700" kern="1200" dirty="0" smtClean="0">
              <a:solidFill>
                <a:schemeClr val="tx1"/>
              </a:solidFill>
              <a:latin typeface="Verdana" pitchFamily="34" charset="0"/>
              <a:ea typeface="Verdana" pitchFamily="34" charset="0"/>
              <a:cs typeface="Verdana" pitchFamily="34" charset="0"/>
            </a:rPr>
            <a:t>Business Requirements</a:t>
          </a:r>
          <a:endParaRPr lang="en-US" sz="700" kern="1200" dirty="0">
            <a:solidFill>
              <a:schemeClr val="tx1"/>
            </a:solidFill>
            <a:latin typeface="Verdana" pitchFamily="34" charset="0"/>
            <a:ea typeface="Verdana" pitchFamily="34" charset="0"/>
            <a:cs typeface="Verdana" pitchFamily="34" charset="0"/>
          </a:endParaRPr>
        </a:p>
        <a:p>
          <a:pPr marL="57150" lvl="1" indent="-57150" algn="l" defTabSz="311150">
            <a:lnSpc>
              <a:spcPct val="90000"/>
            </a:lnSpc>
            <a:spcBef>
              <a:spcPct val="0"/>
            </a:spcBef>
            <a:spcAft>
              <a:spcPct val="15000"/>
            </a:spcAft>
            <a:buChar char="••"/>
          </a:pPr>
          <a:r>
            <a:rPr lang="en-US" sz="700" kern="1200" dirty="0" smtClean="0">
              <a:solidFill>
                <a:schemeClr val="tx1"/>
              </a:solidFill>
              <a:latin typeface="Verdana" pitchFamily="34" charset="0"/>
              <a:ea typeface="Verdana" pitchFamily="34" charset="0"/>
              <a:cs typeface="Verdana" pitchFamily="34" charset="0"/>
            </a:rPr>
            <a:t>Technical Requirements</a:t>
          </a:r>
          <a:endParaRPr lang="en-US" sz="700" kern="1200" dirty="0">
            <a:solidFill>
              <a:schemeClr val="tx1"/>
            </a:solidFill>
            <a:latin typeface="Verdana" pitchFamily="34" charset="0"/>
            <a:ea typeface="Verdana" pitchFamily="34" charset="0"/>
            <a:cs typeface="Verdana" pitchFamily="34" charset="0"/>
          </a:endParaRPr>
        </a:p>
      </dsp:txBody>
      <dsp:txXfrm>
        <a:off x="43586" y="469059"/>
        <a:ext cx="771813" cy="824517"/>
      </dsp:txXfrm>
    </dsp:sp>
    <dsp:sp modelId="{BED20197-362F-41DF-8019-B2EADA9FD447}">
      <dsp:nvSpPr>
        <dsp:cNvPr id="0" name=""/>
        <dsp:cNvSpPr/>
      </dsp:nvSpPr>
      <dsp:spPr>
        <a:xfrm>
          <a:off x="976922" y="427306"/>
          <a:ext cx="815809" cy="908023"/>
        </a:xfrm>
        <a:prstGeom prst="roundRect">
          <a:avLst/>
        </a:prstGeom>
        <a:solidFill>
          <a:schemeClr val="bg2">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400050">
            <a:lnSpc>
              <a:spcPct val="90000"/>
            </a:lnSpc>
            <a:spcBef>
              <a:spcPct val="0"/>
            </a:spcBef>
            <a:spcAft>
              <a:spcPct val="35000"/>
            </a:spcAft>
          </a:pPr>
          <a:r>
            <a:rPr lang="en-US" sz="900" kern="1200" dirty="0" smtClean="0">
              <a:solidFill>
                <a:schemeClr val="tx1"/>
              </a:solidFill>
              <a:latin typeface="Verdana" pitchFamily="34" charset="0"/>
              <a:ea typeface="Verdana" pitchFamily="34" charset="0"/>
              <a:cs typeface="Verdana" pitchFamily="34" charset="0"/>
            </a:rPr>
            <a:t>Analysis &amp; Design</a:t>
          </a:r>
          <a:endParaRPr lang="en-US" sz="900" kern="1200" dirty="0">
            <a:solidFill>
              <a:schemeClr val="tx1"/>
            </a:solidFill>
            <a:latin typeface="Verdana" pitchFamily="34" charset="0"/>
            <a:ea typeface="Verdana" pitchFamily="34" charset="0"/>
            <a:cs typeface="Verdana" pitchFamily="34" charset="0"/>
          </a:endParaRPr>
        </a:p>
        <a:p>
          <a:pPr marL="57150" lvl="1" indent="-57150" algn="l" defTabSz="311150">
            <a:lnSpc>
              <a:spcPct val="90000"/>
            </a:lnSpc>
            <a:spcBef>
              <a:spcPct val="0"/>
            </a:spcBef>
            <a:spcAft>
              <a:spcPct val="15000"/>
            </a:spcAft>
            <a:buChar char="••"/>
          </a:pPr>
          <a:r>
            <a:rPr lang="en-US" sz="700" kern="1200" dirty="0" smtClean="0">
              <a:solidFill>
                <a:schemeClr val="tx1"/>
              </a:solidFill>
              <a:latin typeface="Verdana" pitchFamily="34" charset="0"/>
              <a:ea typeface="Verdana" pitchFamily="34" charset="0"/>
              <a:cs typeface="Verdana" pitchFamily="34" charset="0"/>
            </a:rPr>
            <a:t>System Specifications</a:t>
          </a:r>
          <a:endParaRPr lang="en-US" sz="700" kern="1200" dirty="0">
            <a:solidFill>
              <a:schemeClr val="tx1"/>
            </a:solidFill>
            <a:latin typeface="Verdana" pitchFamily="34" charset="0"/>
            <a:ea typeface="Verdana" pitchFamily="34" charset="0"/>
            <a:cs typeface="Verdana" pitchFamily="34" charset="0"/>
          </a:endParaRPr>
        </a:p>
        <a:p>
          <a:pPr marL="57150" lvl="1" indent="-57150" algn="l" defTabSz="311150">
            <a:lnSpc>
              <a:spcPct val="90000"/>
            </a:lnSpc>
            <a:spcBef>
              <a:spcPct val="0"/>
            </a:spcBef>
            <a:spcAft>
              <a:spcPct val="15000"/>
            </a:spcAft>
            <a:buChar char="••"/>
          </a:pPr>
          <a:r>
            <a:rPr lang="en-US" sz="700" kern="1200" dirty="0" smtClean="0">
              <a:solidFill>
                <a:schemeClr val="tx1"/>
              </a:solidFill>
              <a:latin typeface="Verdana" pitchFamily="34" charset="0"/>
              <a:ea typeface="Verdana" pitchFamily="34" charset="0"/>
              <a:cs typeface="Verdana" pitchFamily="34" charset="0"/>
            </a:rPr>
            <a:t>Component Specifications</a:t>
          </a:r>
          <a:endParaRPr lang="en-US" sz="700" kern="1200" dirty="0">
            <a:solidFill>
              <a:schemeClr val="tx1"/>
            </a:solidFill>
            <a:latin typeface="Verdana" pitchFamily="34" charset="0"/>
            <a:ea typeface="Verdana" pitchFamily="34" charset="0"/>
            <a:cs typeface="Verdana" pitchFamily="34" charset="0"/>
          </a:endParaRPr>
        </a:p>
      </dsp:txBody>
      <dsp:txXfrm>
        <a:off x="1016747" y="467131"/>
        <a:ext cx="736159" cy="828373"/>
      </dsp:txXfrm>
    </dsp:sp>
    <dsp:sp modelId="{51F9EB86-59D8-417D-9EB6-D60D278FEAC2}">
      <dsp:nvSpPr>
        <dsp:cNvPr id="0" name=""/>
        <dsp:cNvSpPr/>
      </dsp:nvSpPr>
      <dsp:spPr>
        <a:xfrm>
          <a:off x="1912501" y="427306"/>
          <a:ext cx="826107" cy="908023"/>
        </a:xfrm>
        <a:prstGeom prst="roundRect">
          <a:avLst/>
        </a:prstGeom>
        <a:solidFill>
          <a:schemeClr val="bg2">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400050">
            <a:lnSpc>
              <a:spcPct val="90000"/>
            </a:lnSpc>
            <a:spcBef>
              <a:spcPct val="0"/>
            </a:spcBef>
            <a:spcAft>
              <a:spcPct val="35000"/>
            </a:spcAft>
          </a:pPr>
          <a:r>
            <a:rPr lang="en-US" sz="900" kern="1200" dirty="0" smtClean="0">
              <a:solidFill>
                <a:schemeClr val="tx1"/>
              </a:solidFill>
              <a:latin typeface="Verdana" pitchFamily="34" charset="0"/>
              <a:ea typeface="Verdana" pitchFamily="34" charset="0"/>
              <a:cs typeface="Verdana" pitchFamily="34" charset="0"/>
            </a:rPr>
            <a:t>Code</a:t>
          </a:r>
          <a:endParaRPr lang="en-US" sz="900" kern="1200" dirty="0">
            <a:solidFill>
              <a:schemeClr val="tx1"/>
            </a:solidFill>
            <a:latin typeface="Verdana" pitchFamily="34" charset="0"/>
            <a:ea typeface="Verdana" pitchFamily="34" charset="0"/>
            <a:cs typeface="Verdana" pitchFamily="34" charset="0"/>
          </a:endParaRPr>
        </a:p>
        <a:p>
          <a:pPr marL="57150" lvl="1" indent="-57150" algn="l" defTabSz="311150">
            <a:lnSpc>
              <a:spcPct val="90000"/>
            </a:lnSpc>
            <a:spcBef>
              <a:spcPct val="0"/>
            </a:spcBef>
            <a:spcAft>
              <a:spcPct val="15000"/>
            </a:spcAft>
            <a:buChar char="••"/>
          </a:pPr>
          <a:r>
            <a:rPr lang="en-US" sz="700" kern="1200" dirty="0" smtClean="0">
              <a:solidFill>
                <a:schemeClr val="tx1"/>
              </a:solidFill>
              <a:latin typeface="Verdana" pitchFamily="34" charset="0"/>
              <a:ea typeface="Verdana" pitchFamily="34" charset="0"/>
              <a:cs typeface="Verdana" pitchFamily="34" charset="0"/>
            </a:rPr>
            <a:t>C#, C, C++ etc.</a:t>
          </a:r>
          <a:endParaRPr lang="en-US" sz="700" kern="1200" dirty="0">
            <a:solidFill>
              <a:schemeClr val="tx1"/>
            </a:solidFill>
            <a:latin typeface="Verdana" pitchFamily="34" charset="0"/>
            <a:ea typeface="Verdana" pitchFamily="34" charset="0"/>
            <a:cs typeface="Verdana" pitchFamily="34" charset="0"/>
          </a:endParaRPr>
        </a:p>
        <a:p>
          <a:pPr marL="57150" lvl="1" indent="-57150" algn="l" defTabSz="311150">
            <a:lnSpc>
              <a:spcPct val="90000"/>
            </a:lnSpc>
            <a:spcBef>
              <a:spcPct val="0"/>
            </a:spcBef>
            <a:spcAft>
              <a:spcPct val="15000"/>
            </a:spcAft>
            <a:buChar char="••"/>
          </a:pPr>
          <a:r>
            <a:rPr lang="en-US" sz="700" kern="1200" dirty="0" smtClean="0">
              <a:solidFill>
                <a:schemeClr val="tx1"/>
              </a:solidFill>
              <a:latin typeface="Verdana" pitchFamily="34" charset="0"/>
              <a:ea typeface="Verdana" pitchFamily="34" charset="0"/>
              <a:cs typeface="Verdana" pitchFamily="34" charset="0"/>
            </a:rPr>
            <a:t>Big-Bang Integration</a:t>
          </a:r>
          <a:endParaRPr lang="en-US" sz="700" kern="1200" dirty="0">
            <a:solidFill>
              <a:schemeClr val="tx1"/>
            </a:solidFill>
            <a:latin typeface="Verdana" pitchFamily="34" charset="0"/>
            <a:ea typeface="Verdana" pitchFamily="34" charset="0"/>
            <a:cs typeface="Verdana" pitchFamily="34" charset="0"/>
          </a:endParaRPr>
        </a:p>
      </dsp:txBody>
      <dsp:txXfrm>
        <a:off x="1952828" y="467633"/>
        <a:ext cx="745453" cy="827369"/>
      </dsp:txXfrm>
    </dsp:sp>
    <dsp:sp modelId="{D992062F-FC1A-413E-8617-22A87C649BAF}">
      <dsp:nvSpPr>
        <dsp:cNvPr id="0" name=""/>
        <dsp:cNvSpPr/>
      </dsp:nvSpPr>
      <dsp:spPr>
        <a:xfrm>
          <a:off x="2859570" y="467368"/>
          <a:ext cx="718616" cy="801194"/>
        </a:xfrm>
        <a:prstGeom prst="roundRect">
          <a:avLst/>
        </a:prstGeom>
        <a:solidFill>
          <a:schemeClr val="bg2">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400050">
            <a:lnSpc>
              <a:spcPct val="90000"/>
            </a:lnSpc>
            <a:spcBef>
              <a:spcPct val="0"/>
            </a:spcBef>
            <a:spcAft>
              <a:spcPct val="35000"/>
            </a:spcAft>
          </a:pPr>
          <a:r>
            <a:rPr lang="en-US" sz="900" kern="1200" dirty="0" smtClean="0">
              <a:solidFill>
                <a:schemeClr val="tx1"/>
              </a:solidFill>
              <a:latin typeface="Verdana" pitchFamily="34" charset="0"/>
              <a:ea typeface="Verdana" pitchFamily="34" charset="0"/>
              <a:cs typeface="Verdana" pitchFamily="34" charset="0"/>
            </a:rPr>
            <a:t>Test</a:t>
          </a:r>
          <a:endParaRPr lang="en-US" sz="900" kern="1200" dirty="0">
            <a:solidFill>
              <a:schemeClr val="tx1"/>
            </a:solidFill>
            <a:latin typeface="Verdana" pitchFamily="34" charset="0"/>
            <a:ea typeface="Verdana" pitchFamily="34" charset="0"/>
            <a:cs typeface="Verdana" pitchFamily="34" charset="0"/>
          </a:endParaRPr>
        </a:p>
        <a:p>
          <a:pPr marL="57150" lvl="1" indent="-57150" algn="l" defTabSz="311150">
            <a:lnSpc>
              <a:spcPct val="90000"/>
            </a:lnSpc>
            <a:spcBef>
              <a:spcPct val="0"/>
            </a:spcBef>
            <a:spcAft>
              <a:spcPct val="15000"/>
            </a:spcAft>
            <a:buChar char="••"/>
          </a:pPr>
          <a:r>
            <a:rPr lang="en-US" sz="700" kern="1200" dirty="0" smtClean="0">
              <a:solidFill>
                <a:schemeClr val="tx1"/>
              </a:solidFill>
              <a:latin typeface="Verdana" pitchFamily="34" charset="0"/>
              <a:ea typeface="Verdana" pitchFamily="34" charset="0"/>
              <a:cs typeface="Verdana" pitchFamily="34" charset="0"/>
            </a:rPr>
            <a:t>Validation Tests</a:t>
          </a:r>
          <a:endParaRPr lang="en-US" sz="700" kern="1200" dirty="0">
            <a:solidFill>
              <a:schemeClr val="tx1"/>
            </a:solidFill>
            <a:latin typeface="Verdana" pitchFamily="34" charset="0"/>
            <a:ea typeface="Verdana" pitchFamily="34" charset="0"/>
            <a:cs typeface="Verdana" pitchFamily="34" charset="0"/>
          </a:endParaRPr>
        </a:p>
        <a:p>
          <a:pPr marL="57150" lvl="1" indent="-57150" algn="l" defTabSz="311150">
            <a:lnSpc>
              <a:spcPct val="90000"/>
            </a:lnSpc>
            <a:spcBef>
              <a:spcPct val="0"/>
            </a:spcBef>
            <a:spcAft>
              <a:spcPct val="15000"/>
            </a:spcAft>
            <a:buChar char="••"/>
          </a:pPr>
          <a:r>
            <a:rPr lang="en-US" sz="700" kern="1200" dirty="0" smtClean="0">
              <a:solidFill>
                <a:schemeClr val="tx1"/>
              </a:solidFill>
              <a:latin typeface="Verdana" pitchFamily="34" charset="0"/>
              <a:ea typeface="Verdana" pitchFamily="34" charset="0"/>
              <a:cs typeface="Verdana" pitchFamily="34" charset="0"/>
            </a:rPr>
            <a:t>Verification Tests</a:t>
          </a:r>
          <a:endParaRPr lang="en-US" sz="700" kern="1200" dirty="0">
            <a:solidFill>
              <a:schemeClr val="tx1"/>
            </a:solidFill>
            <a:latin typeface="Verdana" pitchFamily="34" charset="0"/>
            <a:ea typeface="Verdana" pitchFamily="34" charset="0"/>
            <a:cs typeface="Verdana" pitchFamily="34" charset="0"/>
          </a:endParaRPr>
        </a:p>
      </dsp:txBody>
      <dsp:txXfrm>
        <a:off x="2894650" y="502448"/>
        <a:ext cx="648456" cy="731034"/>
      </dsp:txXfrm>
    </dsp:sp>
    <dsp:sp modelId="{F2862C66-462D-4E76-A641-D85EB2BEBC27}">
      <dsp:nvSpPr>
        <dsp:cNvPr id="0" name=""/>
        <dsp:cNvSpPr/>
      </dsp:nvSpPr>
      <dsp:spPr>
        <a:xfrm>
          <a:off x="3697956" y="520779"/>
          <a:ext cx="718616" cy="694372"/>
        </a:xfrm>
        <a:prstGeom prst="roundRect">
          <a:avLst/>
        </a:prstGeom>
        <a:solidFill>
          <a:schemeClr val="bg2">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400050">
            <a:lnSpc>
              <a:spcPct val="90000"/>
            </a:lnSpc>
            <a:spcBef>
              <a:spcPct val="0"/>
            </a:spcBef>
            <a:spcAft>
              <a:spcPct val="35000"/>
            </a:spcAft>
          </a:pPr>
          <a:r>
            <a:rPr lang="en-US" sz="900" kern="1200" dirty="0" smtClean="0">
              <a:solidFill>
                <a:schemeClr val="tx1"/>
              </a:solidFill>
              <a:latin typeface="Verdana" pitchFamily="34" charset="0"/>
              <a:ea typeface="Verdana" pitchFamily="34" charset="0"/>
              <a:cs typeface="Verdana" pitchFamily="34" charset="0"/>
            </a:rPr>
            <a:t>Deploy</a:t>
          </a:r>
          <a:endParaRPr lang="en-US" sz="900" kern="1200" dirty="0">
            <a:solidFill>
              <a:schemeClr val="tx1"/>
            </a:solidFill>
            <a:latin typeface="Verdana" pitchFamily="34" charset="0"/>
            <a:ea typeface="Verdana" pitchFamily="34" charset="0"/>
            <a:cs typeface="Verdana" pitchFamily="34" charset="0"/>
          </a:endParaRPr>
        </a:p>
        <a:p>
          <a:pPr marL="57150" lvl="1" indent="-57150" algn="l" defTabSz="311150">
            <a:lnSpc>
              <a:spcPct val="90000"/>
            </a:lnSpc>
            <a:spcBef>
              <a:spcPct val="0"/>
            </a:spcBef>
            <a:spcAft>
              <a:spcPct val="15000"/>
            </a:spcAft>
            <a:buChar char="••"/>
          </a:pPr>
          <a:endParaRPr lang="en-US" sz="700" kern="1200" dirty="0">
            <a:solidFill>
              <a:schemeClr val="tx1"/>
            </a:solidFill>
            <a:latin typeface="Verdana" pitchFamily="34" charset="0"/>
            <a:ea typeface="Verdana" pitchFamily="34" charset="0"/>
            <a:cs typeface="Verdana" pitchFamily="34" charset="0"/>
          </a:endParaRPr>
        </a:p>
      </dsp:txBody>
      <dsp:txXfrm>
        <a:off x="3731852" y="554675"/>
        <a:ext cx="650824" cy="626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AFC3F-8D4D-491E-8BC7-DF8C5D36185D}">
      <dsp:nvSpPr>
        <dsp:cNvPr id="0" name=""/>
        <dsp:cNvSpPr/>
      </dsp:nvSpPr>
      <dsp:spPr>
        <a:xfrm rot="5400000">
          <a:off x="5356496" y="-2333024"/>
          <a:ext cx="479263" cy="5266944"/>
        </a:xfrm>
        <a:prstGeom prst="round2SameRect">
          <a:avLst/>
        </a:prstGeom>
        <a:solidFill>
          <a:schemeClr val="accent3">
            <a:lumMod val="7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Session-based testing, </a:t>
          </a:r>
          <a:br>
            <a:rPr lang="en-US" sz="1100" kern="1200" dirty="0" smtClean="0"/>
          </a:br>
          <a:r>
            <a:rPr lang="en-US" sz="1100" kern="1200" dirty="0" smtClean="0"/>
            <a:t>agile test environments</a:t>
          </a:r>
          <a:endParaRPr lang="en-US" sz="1100" kern="1200" dirty="0"/>
        </a:p>
        <a:p>
          <a:pPr marL="57150" lvl="1" indent="-57150" algn="l" defTabSz="488950" rtl="0">
            <a:lnSpc>
              <a:spcPct val="90000"/>
            </a:lnSpc>
            <a:spcBef>
              <a:spcPct val="0"/>
            </a:spcBef>
            <a:spcAft>
              <a:spcPct val="15000"/>
            </a:spcAft>
            <a:buChar char="••"/>
          </a:pPr>
          <a:r>
            <a:rPr lang="en-US" sz="1100" kern="1200" dirty="0" smtClean="0"/>
            <a:t>Informative workspace</a:t>
          </a:r>
          <a:endParaRPr lang="en-US" sz="1100" kern="1200" dirty="0"/>
        </a:p>
      </dsp:txBody>
      <dsp:txXfrm rot="-5400000">
        <a:off x="2962656" y="84212"/>
        <a:ext cx="5243548" cy="432471"/>
      </dsp:txXfrm>
    </dsp:sp>
    <dsp:sp modelId="{F0A46D73-B33A-44FB-8826-53EA279FE424}">
      <dsp:nvSpPr>
        <dsp:cNvPr id="0" name=""/>
        <dsp:cNvSpPr/>
      </dsp:nvSpPr>
      <dsp:spPr>
        <a:xfrm>
          <a:off x="0" y="907"/>
          <a:ext cx="2962656" cy="599079"/>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dirty="0" smtClean="0"/>
            <a:t>Foundation of critical practices</a:t>
          </a:r>
          <a:endParaRPr lang="en-US" sz="1600" kern="1200" dirty="0"/>
        </a:p>
      </dsp:txBody>
      <dsp:txXfrm>
        <a:off x="29245" y="30152"/>
        <a:ext cx="2904166" cy="540589"/>
      </dsp:txXfrm>
    </dsp:sp>
    <dsp:sp modelId="{D9799DA5-11A2-4008-B4FB-B7E2FB3227DB}">
      <dsp:nvSpPr>
        <dsp:cNvPr id="0" name=""/>
        <dsp:cNvSpPr/>
      </dsp:nvSpPr>
      <dsp:spPr>
        <a:xfrm rot="5400000">
          <a:off x="5356496" y="-1703990"/>
          <a:ext cx="479263" cy="5266944"/>
        </a:xfrm>
        <a:prstGeom prst="round2SameRect">
          <a:avLst/>
        </a:prstGeom>
        <a:solidFill>
          <a:schemeClr val="accent3">
            <a:lumMod val="7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Collaborate with customers</a:t>
          </a:r>
          <a:endParaRPr lang="en-US" sz="1100" kern="1200" dirty="0"/>
        </a:p>
        <a:p>
          <a:pPr marL="57150" lvl="1" indent="-57150" algn="l" defTabSz="488950" rtl="0">
            <a:lnSpc>
              <a:spcPct val="90000"/>
            </a:lnSpc>
            <a:spcBef>
              <a:spcPct val="0"/>
            </a:spcBef>
            <a:spcAft>
              <a:spcPct val="15000"/>
            </a:spcAft>
            <a:buChar char="••"/>
          </a:pPr>
          <a:r>
            <a:rPr lang="en-US" sz="1100" kern="1200" dirty="0" smtClean="0"/>
            <a:t>Collaborate within team</a:t>
          </a:r>
          <a:endParaRPr lang="en-US" sz="1100" kern="1200" dirty="0"/>
        </a:p>
      </dsp:txBody>
      <dsp:txXfrm rot="-5400000">
        <a:off x="2962656" y="713246"/>
        <a:ext cx="5243548" cy="432471"/>
      </dsp:txXfrm>
    </dsp:sp>
    <dsp:sp modelId="{5D76A62E-0A96-4BB3-A5AB-67752DBE829B}">
      <dsp:nvSpPr>
        <dsp:cNvPr id="0" name=""/>
        <dsp:cNvSpPr/>
      </dsp:nvSpPr>
      <dsp:spPr>
        <a:xfrm>
          <a:off x="0" y="629941"/>
          <a:ext cx="2962656" cy="599079"/>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dirty="0" smtClean="0"/>
            <a:t>Collaborate</a:t>
          </a:r>
          <a:endParaRPr lang="en-US" sz="1600" kern="1200" dirty="0"/>
        </a:p>
      </dsp:txBody>
      <dsp:txXfrm>
        <a:off x="29245" y="659186"/>
        <a:ext cx="2904166" cy="540589"/>
      </dsp:txXfrm>
    </dsp:sp>
    <dsp:sp modelId="{C48F28A3-B0B5-4C16-B008-3E2AA5A89BE7}">
      <dsp:nvSpPr>
        <dsp:cNvPr id="0" name=""/>
        <dsp:cNvSpPr/>
      </dsp:nvSpPr>
      <dsp:spPr>
        <a:xfrm rot="5400000">
          <a:off x="5356496" y="-1074956"/>
          <a:ext cx="479263" cy="5266944"/>
        </a:xfrm>
        <a:prstGeom prst="round2SameRect">
          <a:avLst/>
        </a:prstGeom>
        <a:solidFill>
          <a:schemeClr val="accent3">
            <a:lumMod val="7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Team retrospectives</a:t>
          </a:r>
          <a:endParaRPr lang="en-US" sz="1100" kern="1200" dirty="0"/>
        </a:p>
        <a:p>
          <a:pPr marL="57150" lvl="1" indent="-57150" algn="l" defTabSz="488950" rtl="0">
            <a:lnSpc>
              <a:spcPct val="90000"/>
            </a:lnSpc>
            <a:spcBef>
              <a:spcPct val="0"/>
            </a:spcBef>
            <a:spcAft>
              <a:spcPct val="15000"/>
            </a:spcAft>
            <a:buChar char="••"/>
          </a:pPr>
          <a:r>
            <a:rPr lang="en-US" sz="1100" kern="1200" dirty="0" smtClean="0"/>
            <a:t>Personal training: reading, blogs, QAI, local QA groups</a:t>
          </a:r>
          <a:endParaRPr lang="en-US" sz="1100" kern="1200" dirty="0"/>
        </a:p>
      </dsp:txBody>
      <dsp:txXfrm rot="-5400000">
        <a:off x="2962656" y="1342280"/>
        <a:ext cx="5243548" cy="432471"/>
      </dsp:txXfrm>
    </dsp:sp>
    <dsp:sp modelId="{F631AD0B-014A-4DBF-88A6-EF74EE3DCC31}">
      <dsp:nvSpPr>
        <dsp:cNvPr id="0" name=""/>
        <dsp:cNvSpPr/>
      </dsp:nvSpPr>
      <dsp:spPr>
        <a:xfrm>
          <a:off x="0" y="1258975"/>
          <a:ext cx="2962656" cy="599079"/>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dirty="0" smtClean="0"/>
            <a:t>Continually improve</a:t>
          </a:r>
          <a:endParaRPr lang="en-US" sz="1600" kern="1200" dirty="0"/>
        </a:p>
      </dsp:txBody>
      <dsp:txXfrm>
        <a:off x="29245" y="1288220"/>
        <a:ext cx="2904166" cy="540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0F124-6DDA-45B3-8535-D22CB3C75689}">
      <dsp:nvSpPr>
        <dsp:cNvPr id="0" name=""/>
        <dsp:cNvSpPr/>
      </dsp:nvSpPr>
      <dsp:spPr>
        <a:xfrm rot="5400000">
          <a:off x="5368673" y="-2347972"/>
          <a:ext cx="454908" cy="5266944"/>
        </a:xfrm>
        <a:prstGeom prst="round2SameRect">
          <a:avLst/>
        </a:prstGeom>
        <a:solidFill>
          <a:schemeClr val="accent3">
            <a:lumMod val="7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Collective ownership</a:t>
          </a:r>
          <a:endParaRPr lang="en-US" sz="1100" kern="1200" dirty="0"/>
        </a:p>
      </dsp:txBody>
      <dsp:txXfrm rot="-5400000">
        <a:off x="2962656" y="80252"/>
        <a:ext cx="5244737" cy="410494"/>
      </dsp:txXfrm>
    </dsp:sp>
    <dsp:sp modelId="{0E8D0E00-445C-4B7E-A613-4DCF2C1683C2}">
      <dsp:nvSpPr>
        <dsp:cNvPr id="0" name=""/>
        <dsp:cNvSpPr/>
      </dsp:nvSpPr>
      <dsp:spPr>
        <a:xfrm>
          <a:off x="0" y="1182"/>
          <a:ext cx="2962656" cy="568635"/>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dirty="0" smtClean="0"/>
            <a:t>Testers are part of the team</a:t>
          </a:r>
          <a:endParaRPr lang="en-US" sz="1600" kern="1200" dirty="0"/>
        </a:p>
      </dsp:txBody>
      <dsp:txXfrm>
        <a:off x="27758" y="28940"/>
        <a:ext cx="2907140" cy="513119"/>
      </dsp:txXfrm>
    </dsp:sp>
    <dsp:sp modelId="{F4DA760B-EDCC-48E4-AA03-0F7A8DE0195C}">
      <dsp:nvSpPr>
        <dsp:cNvPr id="0" name=""/>
        <dsp:cNvSpPr/>
      </dsp:nvSpPr>
      <dsp:spPr>
        <a:xfrm rot="5400000">
          <a:off x="5368673" y="-1750905"/>
          <a:ext cx="454908" cy="5266944"/>
        </a:xfrm>
        <a:prstGeom prst="round2SameRect">
          <a:avLst/>
        </a:prstGeom>
        <a:solidFill>
          <a:schemeClr val="accent3">
            <a:lumMod val="7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Drop the “Quality Police” mindset</a:t>
          </a:r>
          <a:endParaRPr lang="en-US" sz="1100" kern="1200" dirty="0"/>
        </a:p>
        <a:p>
          <a:pPr marL="57150" lvl="1" indent="-57150" algn="l" defTabSz="488950" rtl="0">
            <a:lnSpc>
              <a:spcPct val="90000"/>
            </a:lnSpc>
            <a:spcBef>
              <a:spcPct val="0"/>
            </a:spcBef>
            <a:spcAft>
              <a:spcPct val="15000"/>
            </a:spcAft>
            <a:buChar char="••"/>
          </a:pPr>
          <a:r>
            <a:rPr lang="en-US" sz="1100" kern="1200" dirty="0" smtClean="0"/>
            <a:t>Focus on team goals &amp; customer value</a:t>
          </a:r>
          <a:endParaRPr lang="en-US" sz="1100" kern="1200" dirty="0"/>
        </a:p>
      </dsp:txBody>
      <dsp:txXfrm rot="-5400000">
        <a:off x="2962656" y="677319"/>
        <a:ext cx="5244737" cy="410494"/>
      </dsp:txXfrm>
    </dsp:sp>
    <dsp:sp modelId="{09D42559-622F-4A65-9971-90B8777C5D23}">
      <dsp:nvSpPr>
        <dsp:cNvPr id="0" name=""/>
        <dsp:cNvSpPr/>
      </dsp:nvSpPr>
      <dsp:spPr>
        <a:xfrm>
          <a:off x="0" y="598249"/>
          <a:ext cx="2962656" cy="568635"/>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dirty="0" smtClean="0"/>
            <a:t>Agile testing mindset</a:t>
          </a:r>
          <a:endParaRPr lang="en-US" sz="1600" kern="1200" dirty="0"/>
        </a:p>
      </dsp:txBody>
      <dsp:txXfrm>
        <a:off x="27758" y="626007"/>
        <a:ext cx="2907140" cy="513119"/>
      </dsp:txXfrm>
    </dsp:sp>
    <dsp:sp modelId="{033FFAF6-6223-4290-89C7-3AB05296A6FA}">
      <dsp:nvSpPr>
        <dsp:cNvPr id="0" name=""/>
        <dsp:cNvSpPr/>
      </dsp:nvSpPr>
      <dsp:spPr>
        <a:xfrm rot="5400000">
          <a:off x="5368673" y="-1153838"/>
          <a:ext cx="454908" cy="5266944"/>
        </a:xfrm>
        <a:prstGeom prst="round2SameRect">
          <a:avLst/>
        </a:prstGeom>
        <a:solidFill>
          <a:schemeClr val="accent3">
            <a:lumMod val="7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Automate tests wherever practical</a:t>
          </a:r>
          <a:endParaRPr lang="en-US" sz="1100" kern="1200" dirty="0"/>
        </a:p>
        <a:p>
          <a:pPr marL="57150" lvl="1" indent="-57150" algn="l" defTabSz="488950" rtl="0">
            <a:lnSpc>
              <a:spcPct val="90000"/>
            </a:lnSpc>
            <a:spcBef>
              <a:spcPct val="0"/>
            </a:spcBef>
            <a:spcAft>
              <a:spcPct val="15000"/>
            </a:spcAft>
            <a:buChar char="••"/>
          </a:pPr>
          <a:r>
            <a:rPr lang="en-US" sz="1100" kern="1200" dirty="0" smtClean="0"/>
            <a:t>Need rapid feedback</a:t>
          </a:r>
          <a:endParaRPr lang="en-US" sz="1100" kern="1200" dirty="0"/>
        </a:p>
      </dsp:txBody>
      <dsp:txXfrm rot="-5400000">
        <a:off x="2962656" y="1274386"/>
        <a:ext cx="5244737" cy="410494"/>
      </dsp:txXfrm>
    </dsp:sp>
    <dsp:sp modelId="{62A5F900-49F2-4B83-A4DC-8A3CE0FCE05B}">
      <dsp:nvSpPr>
        <dsp:cNvPr id="0" name=""/>
        <dsp:cNvSpPr/>
      </dsp:nvSpPr>
      <dsp:spPr>
        <a:xfrm>
          <a:off x="0" y="1195315"/>
          <a:ext cx="2962656" cy="568635"/>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dirty="0" smtClean="0"/>
            <a:t>Automate tests</a:t>
          </a:r>
          <a:endParaRPr lang="en-US" sz="1600" kern="1200" dirty="0"/>
        </a:p>
      </dsp:txBody>
      <dsp:txXfrm>
        <a:off x="27758" y="1223073"/>
        <a:ext cx="2907140" cy="513119"/>
      </dsp:txXfrm>
    </dsp:sp>
    <dsp:sp modelId="{E08B3F25-810C-4FCA-B74C-1B9D5DCA7F2C}">
      <dsp:nvSpPr>
        <dsp:cNvPr id="0" name=""/>
        <dsp:cNvSpPr/>
      </dsp:nvSpPr>
      <dsp:spPr>
        <a:xfrm rot="5400000">
          <a:off x="5368673" y="-556771"/>
          <a:ext cx="454908" cy="5266944"/>
        </a:xfrm>
        <a:prstGeom prst="round2SameRect">
          <a:avLst/>
        </a:prstGeom>
        <a:solidFill>
          <a:schemeClr val="accent3">
            <a:lumMod val="7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Balance against developer focus on technical implementation</a:t>
          </a:r>
          <a:endParaRPr lang="en-US" sz="1100" kern="1200" dirty="0"/>
        </a:p>
        <a:p>
          <a:pPr marL="57150" lvl="1" indent="-57150" algn="l" defTabSz="488950" rtl="0">
            <a:lnSpc>
              <a:spcPct val="90000"/>
            </a:lnSpc>
            <a:spcBef>
              <a:spcPct val="0"/>
            </a:spcBef>
            <a:spcAft>
              <a:spcPct val="15000"/>
            </a:spcAft>
            <a:buChar char="••"/>
          </a:pPr>
          <a:r>
            <a:rPr lang="en-US" sz="1100" kern="1200" dirty="0" smtClean="0"/>
            <a:t>Use agile test matrix as guide</a:t>
          </a:r>
          <a:endParaRPr lang="en-US" sz="1100" kern="1200" dirty="0"/>
        </a:p>
      </dsp:txBody>
      <dsp:txXfrm rot="-5400000">
        <a:off x="2962656" y="1871453"/>
        <a:ext cx="5244737" cy="410494"/>
      </dsp:txXfrm>
    </dsp:sp>
    <dsp:sp modelId="{9873D82E-601D-4EB8-B8E8-AAC23DEE7278}">
      <dsp:nvSpPr>
        <dsp:cNvPr id="0" name=""/>
        <dsp:cNvSpPr/>
      </dsp:nvSpPr>
      <dsp:spPr>
        <a:xfrm>
          <a:off x="0" y="1792382"/>
          <a:ext cx="2962656" cy="568635"/>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dirty="0" smtClean="0"/>
            <a:t>Look at the big picture</a:t>
          </a:r>
          <a:endParaRPr lang="en-US" sz="1600" kern="1200" dirty="0"/>
        </a:p>
      </dsp:txBody>
      <dsp:txXfrm>
        <a:off x="27758" y="1820140"/>
        <a:ext cx="2907140" cy="51311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296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297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297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210364EE-990F-4BF1-BDA6-BA25E1ED9AB3}" type="slidenum">
              <a:rPr lang="en-US"/>
              <a:pPr/>
              <a:t>‹#›</a:t>
            </a:fld>
            <a:endParaRPr lang="en-US" dirty="0"/>
          </a:p>
        </p:txBody>
      </p:sp>
    </p:spTree>
    <p:extLst>
      <p:ext uri="{BB962C8B-B14F-4D97-AF65-F5344CB8AC3E}">
        <p14:creationId xmlns:p14="http://schemas.microsoft.com/office/powerpoint/2010/main" val="1254485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3076" name="Rectangle 4"/>
          <p:cNvSpPr>
            <a:spLocks noGrp="1" noRot="1" noChangeAspect="1" noChangeArrowheads="1" noTextEdit="1"/>
          </p:cNvSpPr>
          <p:nvPr>
            <p:ph type="sldImg" idx="2"/>
          </p:nvPr>
        </p:nvSpPr>
        <p:spPr bwMode="auto">
          <a:xfrm>
            <a:off x="384175" y="685800"/>
            <a:ext cx="608965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E5FEBB30-2327-49BF-A777-FCF620141F85}" type="slidenum">
              <a:rPr lang="en-US"/>
              <a:pPr/>
              <a:t>‹#›</a:t>
            </a:fld>
            <a:endParaRPr lang="en-US" dirty="0"/>
          </a:p>
        </p:txBody>
      </p:sp>
    </p:spTree>
    <p:extLst>
      <p:ext uri="{BB962C8B-B14F-4D97-AF65-F5344CB8AC3E}">
        <p14:creationId xmlns:p14="http://schemas.microsoft.com/office/powerpoint/2010/main" val="42051302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ＭＳ Ｐゴシック"/>
        <a:cs typeface="ＭＳ Ｐゴシック"/>
      </a:defRPr>
    </a:lvl1pPr>
    <a:lvl2pPr marL="457200" algn="l" rtl="0" fontAlgn="base">
      <a:spcBef>
        <a:spcPct val="30000"/>
      </a:spcBef>
      <a:spcAft>
        <a:spcPct val="0"/>
      </a:spcAft>
      <a:defRPr sz="1200" kern="1200">
        <a:solidFill>
          <a:schemeClr val="tx1"/>
        </a:solidFill>
        <a:latin typeface="Arial" pitchFamily="34" charset="0"/>
        <a:ea typeface="ＭＳ Ｐゴシック"/>
        <a:cs typeface="ＭＳ Ｐゴシック"/>
      </a:defRPr>
    </a:lvl2pPr>
    <a:lvl3pPr marL="914400" algn="l" rtl="0" fontAlgn="base">
      <a:spcBef>
        <a:spcPct val="30000"/>
      </a:spcBef>
      <a:spcAft>
        <a:spcPct val="0"/>
      </a:spcAft>
      <a:defRPr sz="1200" kern="1200">
        <a:solidFill>
          <a:schemeClr val="tx1"/>
        </a:solidFill>
        <a:latin typeface="Arial" pitchFamily="34" charset="0"/>
        <a:ea typeface="ＭＳ Ｐゴシック"/>
        <a:cs typeface="ＭＳ Ｐゴシック"/>
      </a:defRPr>
    </a:lvl3pPr>
    <a:lvl4pPr marL="1371600" algn="l" rtl="0" fontAlgn="base">
      <a:spcBef>
        <a:spcPct val="30000"/>
      </a:spcBef>
      <a:spcAft>
        <a:spcPct val="0"/>
      </a:spcAft>
      <a:defRPr sz="1200" kern="1200">
        <a:solidFill>
          <a:schemeClr val="tx1"/>
        </a:solidFill>
        <a:latin typeface="Arial" pitchFamily="34" charset="0"/>
        <a:ea typeface="ＭＳ Ｐゴシック"/>
        <a:cs typeface="ＭＳ Ｐゴシック"/>
      </a:defRPr>
    </a:lvl4pPr>
    <a:lvl5pPr marL="1828800" algn="l" rtl="0" fontAlgn="base">
      <a:spcBef>
        <a:spcPct val="30000"/>
      </a:spcBef>
      <a:spcAft>
        <a:spcPct val="0"/>
      </a:spcAft>
      <a:defRPr sz="1200" kern="1200">
        <a:solidFill>
          <a:schemeClr val="tx1"/>
        </a:solidFill>
        <a:latin typeface="Arial" pitchFamily="34" charset="0"/>
        <a:ea typeface="ＭＳ Ｐゴシック"/>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hyperlink" Target="http://imageshack.us/?x=my6&amp;myref=http://skyscrapercity.com/showthread.php?t=244650&amp;page=2" TargetMode="External"/><Relationship Id="rId4"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
            <a:ext cx="9144000" cy="5143500"/>
          </a:xfrm>
          <a:prstGeom prst="rect">
            <a:avLst/>
          </a:prstGeom>
        </p:spPr>
      </p:pic>
      <p:sp>
        <p:nvSpPr>
          <p:cNvPr id="14" name="Text Box 72"/>
          <p:cNvSpPr txBox="1">
            <a:spLocks noChangeArrowheads="1"/>
          </p:cNvSpPr>
          <p:nvPr userDrawn="1"/>
        </p:nvSpPr>
        <p:spPr bwMode="auto">
          <a:xfrm>
            <a:off x="8686800" y="4805045"/>
            <a:ext cx="381000" cy="228812"/>
          </a:xfrm>
          <a:prstGeom prst="rect">
            <a:avLst/>
          </a:prstGeom>
          <a:noFill/>
          <a:ln w="9525">
            <a:noFill/>
            <a:miter lim="800000"/>
            <a:headEnd/>
            <a:tailEnd/>
          </a:ln>
        </p:spPr>
        <p:txBody>
          <a:bodyPr anchor="ctr"/>
          <a:lstStyle/>
          <a:p>
            <a:pPr algn="r" eaLnBrk="1" hangingPunct="1">
              <a:spcBef>
                <a:spcPct val="50000"/>
              </a:spcBef>
            </a:pPr>
            <a:endParaRPr lang="en-US" sz="1200" dirty="0">
              <a:solidFill>
                <a:srgbClr val="DD6021"/>
              </a:solidFill>
              <a:latin typeface="HelveticaNeue Condensed"/>
            </a:endParaRPr>
          </a:p>
        </p:txBody>
      </p:sp>
      <p:sp>
        <p:nvSpPr>
          <p:cNvPr id="9" name="Title 1"/>
          <p:cNvSpPr>
            <a:spLocks noGrp="1"/>
          </p:cNvSpPr>
          <p:nvPr>
            <p:ph type="ctrTitle" hasCustomPrompt="1"/>
          </p:nvPr>
        </p:nvSpPr>
        <p:spPr>
          <a:xfrm>
            <a:off x="3105150" y="1774032"/>
            <a:ext cx="3981450" cy="1219199"/>
          </a:xfrm>
          <a:prstGeom prst="rect">
            <a:avLst/>
          </a:prstGeom>
          <a:ln>
            <a:noFill/>
          </a:ln>
        </p:spPr>
        <p:txBody>
          <a:bodyPr>
            <a:noAutofit/>
          </a:bodyPr>
          <a:lstStyle>
            <a:lvl1pPr>
              <a:defRPr sz="3200" b="1">
                <a:solidFill>
                  <a:schemeClr val="bg1"/>
                </a:solidFill>
                <a:latin typeface="Helvetica Condensed" panose="020B0606020202030204" pitchFamily="34" charset="0"/>
              </a:defRPr>
            </a:lvl1pPr>
          </a:lstStyle>
          <a:p>
            <a:r>
              <a:rPr lang="en-US" dirty="0" smtClean="0"/>
              <a:t>Hexaware Overview</a:t>
            </a:r>
            <a:br>
              <a:rPr lang="en-US" dirty="0" smtClean="0"/>
            </a:br>
            <a:r>
              <a:rPr lang="en-US" dirty="0" smtClean="0"/>
              <a:t>2014</a:t>
            </a:r>
            <a:endParaRPr lang="en-US" dirty="0"/>
          </a:p>
        </p:txBody>
      </p:sp>
      <p:cxnSp>
        <p:nvCxnSpPr>
          <p:cNvPr id="7" name="Straight Connector 6"/>
          <p:cNvCxnSpPr/>
          <p:nvPr userDrawn="1"/>
        </p:nvCxnSpPr>
        <p:spPr bwMode="auto">
          <a:xfrm>
            <a:off x="4800600" y="1235783"/>
            <a:ext cx="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userDrawn="1"/>
        </p:nvSpPr>
        <p:spPr>
          <a:xfrm>
            <a:off x="4946070" y="1346101"/>
            <a:ext cx="1217000" cy="230832"/>
          </a:xfrm>
          <a:prstGeom prst="rect">
            <a:avLst/>
          </a:prstGeom>
          <a:noFill/>
        </p:spPr>
        <p:txBody>
          <a:bodyPr wrap="none" rtlCol="0">
            <a:spAutoFit/>
          </a:bodyPr>
          <a:lstStyle/>
          <a:p>
            <a:r>
              <a:rPr lang="en-US" sz="900" dirty="0" smtClean="0"/>
              <a:t>www.hexaware.com</a:t>
            </a:r>
            <a:endParaRPr lang="en-US" sz="900" dirty="0"/>
          </a:p>
        </p:txBody>
      </p:sp>
      <p:sp>
        <p:nvSpPr>
          <p:cNvPr id="12" name="Text Box 16"/>
          <p:cNvSpPr txBox="1">
            <a:spLocks noChangeArrowheads="1"/>
          </p:cNvSpPr>
          <p:nvPr userDrawn="1"/>
        </p:nvSpPr>
        <p:spPr bwMode="auto">
          <a:xfrm>
            <a:off x="176593" y="4875071"/>
            <a:ext cx="2182008" cy="207749"/>
          </a:xfrm>
          <a:prstGeom prst="rect">
            <a:avLst/>
          </a:prstGeom>
          <a:noFill/>
          <a:ln w="9525">
            <a:noFill/>
            <a:miter lim="800000"/>
            <a:headEnd/>
            <a:tailEnd/>
          </a:ln>
          <a:effectLst/>
        </p:spPr>
        <p:txBody>
          <a:bodyPr wrap="none">
            <a:spAutoFit/>
          </a:bodyPr>
          <a:lstStyle/>
          <a:p>
            <a:pPr eaLnBrk="1" hangingPunct="1"/>
            <a:r>
              <a:rPr lang="en-US" sz="750" dirty="0">
                <a:solidFill>
                  <a:srgbClr val="B0B3B2"/>
                </a:solidFill>
              </a:rPr>
              <a:t>© Hexaware Technologies. All rights reserved</a:t>
            </a:r>
            <a:r>
              <a:rPr lang="en-US" sz="750" dirty="0" smtClean="0">
                <a:solidFill>
                  <a:srgbClr val="B0B3B2"/>
                </a:solidFill>
              </a:rPr>
              <a:t>. </a:t>
            </a:r>
            <a:endParaRPr lang="en-US" sz="750" dirty="0">
              <a:solidFill>
                <a:srgbClr val="B0B3B2"/>
              </a:solidFill>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57512" y="992135"/>
            <a:ext cx="1463040" cy="59740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out Background Color">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04800" y="1202531"/>
            <a:ext cx="8534400" cy="3603784"/>
          </a:xfrm>
          <a:prstGeom prst="rect">
            <a:avLst/>
          </a:prstGeom>
        </p:spPr>
        <p:txBody>
          <a:bodyPr>
            <a:normAutofit/>
          </a:bodyPr>
          <a:lstStyle>
            <a:lvl1pPr>
              <a:defRPr sz="1800"/>
            </a:lvl1pPr>
          </a:lstStyle>
          <a:p>
            <a:endParaRPr lang="en-US" dirty="0"/>
          </a:p>
        </p:txBody>
      </p:sp>
      <p:sp>
        <p:nvSpPr>
          <p:cNvPr id="5"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without Background Color">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04800" y="1202531"/>
            <a:ext cx="8534400" cy="3603784"/>
          </a:xfrm>
          <a:prstGeom prst="rect">
            <a:avLst/>
          </a:prstGeom>
        </p:spPr>
        <p:txBody>
          <a:bodyPr>
            <a:normAutofit/>
          </a:bodyPr>
          <a:lstStyle>
            <a:lvl1pPr>
              <a:defRPr sz="1800"/>
            </a:lvl1pPr>
          </a:lstStyle>
          <a:p>
            <a:endParaRPr lang="en-US" dirty="0"/>
          </a:p>
        </p:txBody>
      </p:sp>
      <p:sp>
        <p:nvSpPr>
          <p:cNvPr id="6"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without Background Color">
    <p:spTree>
      <p:nvGrpSpPr>
        <p:cNvPr id="1" name=""/>
        <p:cNvGrpSpPr/>
        <p:nvPr/>
      </p:nvGrpSpPr>
      <p:grpSpPr>
        <a:xfrm>
          <a:off x="0" y="0"/>
          <a:ext cx="0" cy="0"/>
          <a:chOff x="0" y="0"/>
          <a:chExt cx="0" cy="0"/>
        </a:xfrm>
      </p:grpSpPr>
      <p:sp>
        <p:nvSpPr>
          <p:cNvPr id="6" name="Table Placeholder 5"/>
          <p:cNvSpPr>
            <a:spLocks noGrp="1"/>
          </p:cNvSpPr>
          <p:nvPr>
            <p:ph type="tbl" sz="quarter" idx="12"/>
          </p:nvPr>
        </p:nvSpPr>
        <p:spPr>
          <a:xfrm>
            <a:off x="304800" y="1200164"/>
            <a:ext cx="8534400" cy="3603784"/>
          </a:xfrm>
          <a:prstGeom prst="rect">
            <a:avLst/>
          </a:prstGeom>
        </p:spPr>
        <p:txBody>
          <a:bodyPr>
            <a:normAutofit/>
          </a:bodyPr>
          <a:lstStyle>
            <a:lvl1pPr>
              <a:defRPr sz="1800"/>
            </a:lvl1pPr>
          </a:lstStyle>
          <a:p>
            <a:endParaRPr lang="en-US" dirty="0"/>
          </a:p>
        </p:txBody>
      </p:sp>
      <p:sp>
        <p:nvSpPr>
          <p:cNvPr id="5"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Background Color">
    <p:spTree>
      <p:nvGrpSpPr>
        <p:cNvPr id="1" name=""/>
        <p:cNvGrpSpPr/>
        <p:nvPr/>
      </p:nvGrpSpPr>
      <p:grpSpPr>
        <a:xfrm>
          <a:off x="0" y="0"/>
          <a:ext cx="0" cy="0"/>
          <a:chOff x="0" y="0"/>
          <a:chExt cx="0" cy="0"/>
        </a:xfrm>
      </p:grpSpPr>
      <p:sp>
        <p:nvSpPr>
          <p:cNvPr id="5" name="SmartArt Placeholder 4"/>
          <p:cNvSpPr>
            <a:spLocks noGrp="1"/>
          </p:cNvSpPr>
          <p:nvPr>
            <p:ph type="dgm" sz="quarter" idx="13"/>
          </p:nvPr>
        </p:nvSpPr>
        <p:spPr>
          <a:xfrm>
            <a:off x="304800" y="1202531"/>
            <a:ext cx="8534400" cy="3603784"/>
          </a:xfrm>
          <a:prstGeom prst="rect">
            <a:avLst/>
          </a:prstGeom>
        </p:spPr>
        <p:txBody>
          <a:bodyPr>
            <a:normAutofit/>
          </a:bodyPr>
          <a:lstStyle>
            <a:lvl1pPr>
              <a:defRPr sz="1800"/>
            </a:lvl1pPr>
          </a:lstStyle>
          <a:p>
            <a:endParaRPr lang="en-US" dirty="0"/>
          </a:p>
        </p:txBody>
      </p:sp>
      <p:sp>
        <p:nvSpPr>
          <p:cNvPr id="6"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6" name="Media Placeholder 5"/>
          <p:cNvSpPr>
            <a:spLocks noGrp="1"/>
          </p:cNvSpPr>
          <p:nvPr>
            <p:ph type="media" sz="quarter" idx="14"/>
          </p:nvPr>
        </p:nvSpPr>
        <p:spPr>
          <a:xfrm>
            <a:off x="307836" y="1200384"/>
            <a:ext cx="8531364" cy="3603784"/>
          </a:xfrm>
          <a:prstGeom prst="rect">
            <a:avLst/>
          </a:prstGeom>
        </p:spPr>
        <p:txBody>
          <a:bodyPr>
            <a:normAutofit/>
          </a:bodyPr>
          <a:lstStyle>
            <a:lvl1pPr>
              <a:defRPr sz="1800"/>
            </a:lvl1pPr>
          </a:lstStyle>
          <a:p>
            <a:endParaRPr lang="en-US" dirty="0"/>
          </a:p>
        </p:txBody>
      </p:sp>
      <p:sp>
        <p:nvSpPr>
          <p:cNvPr id="5"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57200" y="1582739"/>
            <a:ext cx="3657600" cy="2896393"/>
          </a:xfrm>
          <a:prstGeom prst="rect">
            <a:avLst/>
          </a:prstGeom>
        </p:spPr>
        <p:txBody>
          <a:bodyPr>
            <a:normAutofit/>
          </a:bodyPr>
          <a:lstStyle>
            <a:lvl1pPr marL="0" marR="0" indent="0" algn="l" defTabSz="914400" rtl="0" eaLnBrk="1" fontAlgn="base" latinLnBrk="0" hangingPunct="1">
              <a:lnSpc>
                <a:spcPct val="100000"/>
              </a:lnSpc>
              <a:spcBef>
                <a:spcPct val="20000"/>
              </a:spcBef>
              <a:spcAft>
                <a:spcPct val="0"/>
              </a:spcAft>
              <a:buClr>
                <a:srgbClr val="FDB813"/>
              </a:buClr>
              <a:buSzTx/>
              <a:buFont typeface="Times" pitchFamily="18" charset="0"/>
              <a:buNone/>
              <a:tabLst/>
              <a:defRPr sz="1600"/>
            </a:lvl1pPr>
            <a:lvl2pPr>
              <a:defRPr sz="1600"/>
            </a:lvl2pPr>
            <a:lvl3pPr>
              <a:defRPr sz="1600"/>
            </a:lvl3pPr>
            <a:lvl4pPr>
              <a:defRPr sz="1600"/>
            </a:lvl4pPr>
            <a:lvl5pPr>
              <a:defRPr sz="1600"/>
            </a:lvl5pPr>
          </a:lstStyle>
          <a:p>
            <a:pPr marL="342900" marR="0" lvl="0" indent="-342900" algn="l" defTabSz="914400"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smtClean="0"/>
              <a:t>Click to edit Master text styles (Arial 16 </a:t>
            </a:r>
            <a:r>
              <a:rPr lang="en-US" dirty="0" err="1" smtClean="0"/>
              <a:t>pt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6"/>
          <p:cNvSpPr>
            <a:spLocks noGrp="1"/>
          </p:cNvSpPr>
          <p:nvPr>
            <p:ph type="body" sz="quarter" idx="11" hasCustomPrompt="1"/>
          </p:nvPr>
        </p:nvSpPr>
        <p:spPr>
          <a:xfrm>
            <a:off x="4876800" y="1583533"/>
            <a:ext cx="3657600" cy="2896393"/>
          </a:xfrm>
          <a:prstGeom prst="rect">
            <a:avLst/>
          </a:prstGeom>
        </p:spPr>
        <p:txBody>
          <a:bodyPr/>
          <a:lstStyle>
            <a:lvl1pPr marL="0" marR="0" indent="0" algn="l" defTabSz="914400" rtl="0" eaLnBrk="1" fontAlgn="base" latinLnBrk="0" hangingPunct="1">
              <a:lnSpc>
                <a:spcPct val="100000"/>
              </a:lnSpc>
              <a:spcBef>
                <a:spcPct val="20000"/>
              </a:spcBef>
              <a:spcAft>
                <a:spcPct val="0"/>
              </a:spcAft>
              <a:buClr>
                <a:srgbClr val="FDB813"/>
              </a:buClr>
              <a:buSzTx/>
              <a:buFont typeface="Times" pitchFamily="18" charset="0"/>
              <a:buNone/>
              <a:tabLst/>
              <a:defRPr sz="1600"/>
            </a:lvl1pPr>
            <a:lvl2pPr>
              <a:defRPr sz="1600"/>
            </a:lvl2pPr>
            <a:lvl3pPr>
              <a:defRPr sz="1600"/>
            </a:lvl3pPr>
            <a:lvl4pPr>
              <a:defRPr sz="1600"/>
            </a:lvl4pPr>
            <a:lvl5pPr>
              <a:defRPr sz="1600"/>
            </a:lvl5pPr>
          </a:lstStyle>
          <a:p>
            <a:pPr marL="342900" marR="0" lvl="0" indent="-342900" algn="l" defTabSz="914400"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smtClean="0"/>
              <a:t>Click to edit Master text styles (Arial 16 </a:t>
            </a:r>
            <a:r>
              <a:rPr lang="en-US" dirty="0" err="1" smtClean="0"/>
              <a:t>pt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024848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0962" y="1202531"/>
            <a:ext cx="7099038" cy="3745367"/>
          </a:xfrm>
          <a:prstGeom prst="rect">
            <a:avLst/>
          </a:prstGeom>
        </p:spPr>
      </p:pic>
      <p:sp>
        <p:nvSpPr>
          <p:cNvPr id="4" name="TextBox 3"/>
          <p:cNvSpPr txBox="1"/>
          <p:nvPr userDrawn="1"/>
        </p:nvSpPr>
        <p:spPr>
          <a:xfrm>
            <a:off x="209550" y="2802731"/>
            <a:ext cx="2209800" cy="2323713"/>
          </a:xfrm>
          <a:prstGeom prst="rect">
            <a:avLst/>
          </a:prstGeom>
          <a:noFill/>
        </p:spPr>
        <p:txBody>
          <a:bodyPr wrap="square" rtlCol="0">
            <a:spAutoFit/>
          </a:bodyPr>
          <a:lstStyle/>
          <a:p>
            <a:r>
              <a:rPr lang="en-US" sz="2000" b="1" dirty="0" smtClean="0">
                <a:solidFill>
                  <a:srgbClr val="4D4D4D"/>
                </a:solidFill>
              </a:rPr>
              <a:t>AMERICAS</a:t>
            </a:r>
          </a:p>
          <a:p>
            <a:r>
              <a:rPr lang="en-US" sz="1200" b="1" dirty="0">
                <a:solidFill>
                  <a:srgbClr val="4D4D4D"/>
                </a:solidFill>
              </a:rPr>
              <a:t>NORTH </a:t>
            </a:r>
            <a:r>
              <a:rPr lang="en-US" sz="1200" b="1" dirty="0" smtClean="0">
                <a:solidFill>
                  <a:srgbClr val="4D4D4D"/>
                </a:solidFill>
              </a:rPr>
              <a:t>AMERICA</a:t>
            </a:r>
          </a:p>
          <a:p>
            <a:r>
              <a:rPr lang="en-US" sz="900" dirty="0" smtClean="0">
                <a:solidFill>
                  <a:srgbClr val="4D4D4D"/>
                </a:solidFill>
              </a:rPr>
              <a:t>Boston (MA)</a:t>
            </a:r>
          </a:p>
          <a:p>
            <a:r>
              <a:rPr lang="en-US" sz="900" dirty="0" smtClean="0">
                <a:solidFill>
                  <a:srgbClr val="4D4D4D"/>
                </a:solidFill>
              </a:rPr>
              <a:t>Chicago</a:t>
            </a:r>
          </a:p>
          <a:p>
            <a:r>
              <a:rPr lang="en-US" sz="900" dirty="0" smtClean="0">
                <a:solidFill>
                  <a:srgbClr val="4D4D4D"/>
                </a:solidFill>
              </a:rPr>
              <a:t>Atlanta</a:t>
            </a:r>
          </a:p>
          <a:p>
            <a:r>
              <a:rPr lang="en-US" sz="900" dirty="0" smtClean="0">
                <a:solidFill>
                  <a:srgbClr val="4D4D4D"/>
                </a:solidFill>
              </a:rPr>
              <a:t>California </a:t>
            </a:r>
            <a:endParaRPr lang="en-US" sz="900" dirty="0">
              <a:solidFill>
                <a:srgbClr val="4D4D4D"/>
              </a:solidFill>
            </a:endParaRPr>
          </a:p>
          <a:p>
            <a:r>
              <a:rPr lang="en-US" sz="900" dirty="0">
                <a:solidFill>
                  <a:srgbClr val="4D4D4D"/>
                </a:solidFill>
              </a:rPr>
              <a:t>Dallas</a:t>
            </a:r>
          </a:p>
          <a:p>
            <a:r>
              <a:rPr lang="en-US" sz="900" dirty="0">
                <a:solidFill>
                  <a:srgbClr val="4D4D4D"/>
                </a:solidFill>
              </a:rPr>
              <a:t>New York</a:t>
            </a:r>
          </a:p>
          <a:p>
            <a:r>
              <a:rPr lang="en-US" sz="900" dirty="0">
                <a:solidFill>
                  <a:srgbClr val="4D4D4D"/>
                </a:solidFill>
              </a:rPr>
              <a:t>New Jersey</a:t>
            </a:r>
          </a:p>
          <a:p>
            <a:r>
              <a:rPr lang="en-US" sz="900" dirty="0">
                <a:solidFill>
                  <a:srgbClr val="4D4D4D"/>
                </a:solidFill>
              </a:rPr>
              <a:t>Mexico</a:t>
            </a:r>
          </a:p>
          <a:p>
            <a:endParaRPr lang="en-US" sz="1000" dirty="0">
              <a:solidFill>
                <a:schemeClr val="bg1">
                  <a:lumMod val="50000"/>
                </a:schemeClr>
              </a:solidFill>
            </a:endParaRPr>
          </a:p>
          <a:p>
            <a:r>
              <a:rPr lang="en-US" sz="1200" b="1" dirty="0">
                <a:solidFill>
                  <a:srgbClr val="4D4D4D"/>
                </a:solidFill>
              </a:rPr>
              <a:t>SOUTH </a:t>
            </a:r>
            <a:r>
              <a:rPr lang="en-US" sz="1200" b="1" dirty="0" smtClean="0">
                <a:solidFill>
                  <a:srgbClr val="4D4D4D"/>
                </a:solidFill>
              </a:rPr>
              <a:t>AMERICA</a:t>
            </a:r>
            <a:endParaRPr lang="en-US" sz="1000" b="1" dirty="0">
              <a:solidFill>
                <a:srgbClr val="4D4D4D"/>
              </a:solidFill>
            </a:endParaRPr>
          </a:p>
          <a:p>
            <a:r>
              <a:rPr lang="en-US" sz="900" dirty="0">
                <a:solidFill>
                  <a:srgbClr val="4D4D4D"/>
                </a:solidFill>
              </a:rPr>
              <a:t>Brazil</a:t>
            </a:r>
          </a:p>
          <a:p>
            <a:endParaRPr lang="en-US" sz="1000" dirty="0">
              <a:solidFill>
                <a:schemeClr val="bg1">
                  <a:lumMod val="50000"/>
                </a:schemeClr>
              </a:solidFill>
            </a:endParaRPr>
          </a:p>
        </p:txBody>
      </p:sp>
      <p:grpSp>
        <p:nvGrpSpPr>
          <p:cNvPr id="5" name="Group 4"/>
          <p:cNvGrpSpPr/>
          <p:nvPr userDrawn="1"/>
        </p:nvGrpSpPr>
        <p:grpSpPr>
          <a:xfrm>
            <a:off x="7264261" y="1507331"/>
            <a:ext cx="1803539" cy="2800767"/>
            <a:chOff x="7264260" y="1716008"/>
            <a:chExt cx="2032140" cy="2800767"/>
          </a:xfrm>
        </p:grpSpPr>
        <p:sp>
          <p:nvSpPr>
            <p:cNvPr id="6" name="TextBox 5"/>
            <p:cNvSpPr txBox="1"/>
            <p:nvPr/>
          </p:nvSpPr>
          <p:spPr>
            <a:xfrm>
              <a:off x="7264260" y="1716008"/>
              <a:ext cx="2028825" cy="2800767"/>
            </a:xfrm>
            <a:prstGeom prst="rect">
              <a:avLst/>
            </a:prstGeom>
            <a:noFill/>
          </p:spPr>
          <p:txBody>
            <a:bodyPr wrap="square" rtlCol="0">
              <a:spAutoFit/>
            </a:bodyPr>
            <a:lstStyle/>
            <a:p>
              <a:r>
                <a:rPr lang="en-US" sz="2000" b="1" dirty="0">
                  <a:solidFill>
                    <a:srgbClr val="4D4D4D"/>
                  </a:solidFill>
                </a:rPr>
                <a:t>EUROPE</a:t>
              </a:r>
              <a:endParaRPr lang="en-US" sz="2000" b="1" dirty="0" smtClean="0">
                <a:solidFill>
                  <a:srgbClr val="4D4D4D"/>
                </a:solidFill>
              </a:endParaRPr>
            </a:p>
            <a:p>
              <a:r>
                <a:rPr lang="en-US" sz="900" dirty="0">
                  <a:solidFill>
                    <a:srgbClr val="4D4D4D"/>
                  </a:solidFill>
                </a:rPr>
                <a:t>United Kingdom</a:t>
              </a:r>
            </a:p>
            <a:p>
              <a:r>
                <a:rPr lang="en-US" sz="900" dirty="0">
                  <a:solidFill>
                    <a:srgbClr val="4D4D4D"/>
                  </a:solidFill>
                </a:rPr>
                <a:t>Netherlands</a:t>
              </a:r>
            </a:p>
            <a:p>
              <a:r>
                <a:rPr lang="en-US" sz="900" dirty="0">
                  <a:solidFill>
                    <a:srgbClr val="4D4D4D"/>
                  </a:solidFill>
                </a:rPr>
                <a:t>Belgium</a:t>
              </a:r>
            </a:p>
            <a:p>
              <a:r>
                <a:rPr lang="en-US" sz="900" dirty="0">
                  <a:solidFill>
                    <a:srgbClr val="4D4D4D"/>
                  </a:solidFill>
                </a:rPr>
                <a:t>Germany</a:t>
              </a:r>
            </a:p>
            <a:p>
              <a:r>
                <a:rPr lang="en-US" sz="900" dirty="0">
                  <a:solidFill>
                    <a:srgbClr val="4D4D4D"/>
                  </a:solidFill>
                </a:rPr>
                <a:t>France</a:t>
              </a:r>
            </a:p>
            <a:p>
              <a:endParaRPr lang="en-US" sz="1000" dirty="0">
                <a:solidFill>
                  <a:srgbClr val="4D4D4D"/>
                </a:solidFill>
              </a:endParaRPr>
            </a:p>
            <a:p>
              <a:r>
                <a:rPr lang="en-US" sz="2000" b="1" dirty="0">
                  <a:solidFill>
                    <a:srgbClr val="4D4D4D"/>
                  </a:solidFill>
                </a:rPr>
                <a:t>ASIA</a:t>
              </a:r>
            </a:p>
            <a:p>
              <a:r>
                <a:rPr lang="nn-NO" sz="900" dirty="0">
                  <a:solidFill>
                    <a:srgbClr val="4D4D4D"/>
                  </a:solidFill>
                </a:rPr>
                <a:t>Australia</a:t>
              </a:r>
            </a:p>
            <a:p>
              <a:r>
                <a:rPr lang="pt-BR" sz="900" dirty="0" smtClean="0">
                  <a:solidFill>
                    <a:srgbClr val="4D4D4D"/>
                  </a:solidFill>
                </a:rPr>
                <a:t>Dubai</a:t>
              </a:r>
              <a:endParaRPr lang="pt-BR" sz="900" dirty="0">
                <a:solidFill>
                  <a:srgbClr val="4D4D4D"/>
                </a:solidFill>
              </a:endParaRPr>
            </a:p>
            <a:p>
              <a:r>
                <a:rPr lang="nn-NO" sz="900" dirty="0">
                  <a:solidFill>
                    <a:srgbClr val="4D4D4D"/>
                  </a:solidFill>
                </a:rPr>
                <a:t>Hong Kong</a:t>
              </a:r>
            </a:p>
            <a:p>
              <a:r>
                <a:rPr lang="pt-BR" sz="900" dirty="0">
                  <a:solidFill>
                    <a:srgbClr val="4D4D4D"/>
                  </a:solidFill>
                </a:rPr>
                <a:t>Japan</a:t>
              </a:r>
            </a:p>
            <a:p>
              <a:r>
                <a:rPr lang="nn-NO" sz="900" dirty="0">
                  <a:solidFill>
                    <a:srgbClr val="4D4D4D"/>
                  </a:solidFill>
                </a:rPr>
                <a:t>Malaysia</a:t>
              </a:r>
            </a:p>
            <a:p>
              <a:r>
                <a:rPr lang="nn-NO" sz="900" dirty="0">
                  <a:solidFill>
                    <a:srgbClr val="4D4D4D"/>
                  </a:solidFill>
                </a:rPr>
                <a:t>New Zealand</a:t>
              </a:r>
            </a:p>
            <a:p>
              <a:r>
                <a:rPr lang="nn-NO" sz="900" dirty="0">
                  <a:solidFill>
                    <a:srgbClr val="4D4D4D"/>
                  </a:solidFill>
                </a:rPr>
                <a:t>Singapore</a:t>
              </a:r>
            </a:p>
            <a:p>
              <a:r>
                <a:rPr lang="pt-BR" sz="900" dirty="0">
                  <a:solidFill>
                    <a:srgbClr val="4D4D4D"/>
                  </a:solidFill>
                </a:rPr>
                <a:t>Saudi Arabia</a:t>
              </a:r>
            </a:p>
            <a:p>
              <a:endParaRPr lang="nn-NO" sz="900" dirty="0">
                <a:solidFill>
                  <a:srgbClr val="4D4D4D"/>
                </a:solidFill>
              </a:endParaRPr>
            </a:p>
          </p:txBody>
        </p:sp>
        <p:sp>
          <p:nvSpPr>
            <p:cNvPr id="7" name="TextBox 6"/>
            <p:cNvSpPr txBox="1"/>
            <p:nvPr/>
          </p:nvSpPr>
          <p:spPr>
            <a:xfrm>
              <a:off x="8128598" y="3220224"/>
              <a:ext cx="1167802" cy="1061829"/>
            </a:xfrm>
            <a:prstGeom prst="rect">
              <a:avLst/>
            </a:prstGeom>
            <a:noFill/>
          </p:spPr>
          <p:txBody>
            <a:bodyPr wrap="square" rtlCol="0">
              <a:spAutoFit/>
            </a:bodyPr>
            <a:lstStyle/>
            <a:p>
              <a:r>
                <a:rPr lang="it-IT" sz="900" dirty="0">
                  <a:solidFill>
                    <a:srgbClr val="4D4D4D"/>
                  </a:solidFill>
                </a:rPr>
                <a:t>India</a:t>
              </a:r>
            </a:p>
            <a:p>
              <a:r>
                <a:rPr lang="it-IT" sz="900" dirty="0">
                  <a:solidFill>
                    <a:srgbClr val="4D4D4D"/>
                  </a:solidFill>
                </a:rPr>
                <a:t>- Bengaluru</a:t>
              </a:r>
              <a:endParaRPr lang="pt-BR" sz="900" dirty="0">
                <a:solidFill>
                  <a:srgbClr val="4D4D4D"/>
                </a:solidFill>
              </a:endParaRPr>
            </a:p>
            <a:p>
              <a:r>
                <a:rPr lang="it-IT" sz="900" dirty="0">
                  <a:solidFill>
                    <a:srgbClr val="4D4D4D"/>
                  </a:solidFill>
                </a:rPr>
                <a:t> - Chennai</a:t>
              </a:r>
            </a:p>
            <a:p>
              <a:r>
                <a:rPr lang="it-IT" sz="900" dirty="0">
                  <a:solidFill>
                    <a:srgbClr val="4D4D4D"/>
                  </a:solidFill>
                </a:rPr>
                <a:t> - Coimbatore</a:t>
              </a:r>
            </a:p>
            <a:p>
              <a:r>
                <a:rPr lang="it-IT" sz="900" dirty="0">
                  <a:solidFill>
                    <a:srgbClr val="4D4D4D"/>
                  </a:solidFill>
                </a:rPr>
                <a:t> - Mumbai</a:t>
              </a:r>
            </a:p>
            <a:p>
              <a:r>
                <a:rPr lang="it-IT" sz="900" dirty="0">
                  <a:solidFill>
                    <a:srgbClr val="4D4D4D"/>
                  </a:solidFill>
                </a:rPr>
                <a:t> - Nagpur</a:t>
              </a:r>
            </a:p>
            <a:p>
              <a:r>
                <a:rPr lang="it-IT" sz="900" dirty="0">
                  <a:solidFill>
                    <a:srgbClr val="4D4D4D"/>
                  </a:solidFill>
                </a:rPr>
                <a:t> - Pune</a:t>
              </a:r>
            </a:p>
          </p:txBody>
        </p:sp>
      </p:grpSp>
      <p:sp>
        <p:nvSpPr>
          <p:cNvPr id="8" name="TextBox 7"/>
          <p:cNvSpPr txBox="1"/>
          <p:nvPr userDrawn="1"/>
        </p:nvSpPr>
        <p:spPr>
          <a:xfrm>
            <a:off x="2819400" y="4445377"/>
            <a:ext cx="3352800" cy="338554"/>
          </a:xfrm>
          <a:prstGeom prst="rect">
            <a:avLst/>
          </a:prstGeom>
          <a:noFill/>
        </p:spPr>
        <p:txBody>
          <a:bodyPr wrap="square" rtlCol="0">
            <a:spAutoFit/>
          </a:bodyPr>
          <a:lstStyle/>
          <a:p>
            <a:r>
              <a:rPr lang="en-US" sz="1600" b="1" dirty="0">
                <a:solidFill>
                  <a:srgbClr val="4D4D4D"/>
                </a:solidFill>
              </a:rPr>
              <a:t>Global Presence in </a:t>
            </a:r>
            <a:r>
              <a:rPr lang="en-US" sz="1600" b="1" dirty="0">
                <a:solidFill>
                  <a:schemeClr val="accent5"/>
                </a:solidFill>
              </a:rPr>
              <a:t>23 countries</a:t>
            </a:r>
          </a:p>
        </p:txBody>
      </p:sp>
      <p:grpSp>
        <p:nvGrpSpPr>
          <p:cNvPr id="9" name="Group 8"/>
          <p:cNvGrpSpPr/>
          <p:nvPr userDrawn="1"/>
        </p:nvGrpSpPr>
        <p:grpSpPr>
          <a:xfrm>
            <a:off x="1215486" y="1888331"/>
            <a:ext cx="6055788" cy="2667000"/>
            <a:chOff x="1215486" y="1888331"/>
            <a:chExt cx="6055788" cy="26670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8642" y="2350760"/>
              <a:ext cx="84962" cy="1362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5670" y="2133111"/>
              <a:ext cx="84962" cy="13622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0002" y="3972991"/>
              <a:ext cx="84962" cy="13622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040731"/>
              <a:ext cx="84962" cy="13622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8048" y="2895111"/>
              <a:ext cx="84962" cy="13622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1892096"/>
              <a:ext cx="84962" cy="13622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1980711"/>
              <a:ext cx="84962" cy="136220"/>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2607299"/>
              <a:ext cx="84962" cy="136220"/>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5038" y="2269331"/>
              <a:ext cx="84962" cy="136220"/>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176" y="3383691"/>
              <a:ext cx="84962" cy="136220"/>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2864" y="2728550"/>
              <a:ext cx="84962" cy="136220"/>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4818" y="2717457"/>
              <a:ext cx="84962" cy="13622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6312" y="4419111"/>
              <a:ext cx="84962" cy="136220"/>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3438" y="1888331"/>
              <a:ext cx="84962" cy="136220"/>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8628" y="3199911"/>
              <a:ext cx="84962" cy="136220"/>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3957" y="3414399"/>
              <a:ext cx="84962" cy="13622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5486" y="2309219"/>
              <a:ext cx="84962" cy="136220"/>
            </a:xfrm>
            <a:prstGeom prst="rect">
              <a:avLst/>
            </a:prstGeom>
          </p:spPr>
        </p:pic>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8068" y="2040731"/>
              <a:ext cx="84962" cy="136220"/>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4818" y="2567737"/>
              <a:ext cx="84962" cy="136220"/>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5364" y="2845763"/>
              <a:ext cx="84962" cy="136220"/>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4838" y="2044496"/>
              <a:ext cx="84962" cy="136220"/>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5838" y="1964531"/>
              <a:ext cx="84962" cy="136220"/>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7282" y="2415333"/>
              <a:ext cx="84962" cy="136220"/>
            </a:xfrm>
            <a:prstGeom prst="rect">
              <a:avLst/>
            </a:prstGeom>
          </p:spPr>
        </p:pic>
      </p:grpSp>
      <p:sp>
        <p:nvSpPr>
          <p:cNvPr id="33" name="Title 4"/>
          <p:cNvSpPr>
            <a:spLocks noGrp="1"/>
          </p:cNvSpPr>
          <p:nvPr>
            <p:ph type="title"/>
          </p:nvPr>
        </p:nvSpPr>
        <p:spPr>
          <a:xfrm>
            <a:off x="227407" y="449225"/>
            <a:ext cx="6629400" cy="457623"/>
          </a:xfrm>
        </p:spPr>
        <p:txBody>
          <a:bodyPr/>
          <a:lstStyle/>
          <a:p>
            <a:r>
              <a:rPr lang="en-US" dirty="0"/>
              <a:t>Global Footprint</a:t>
            </a:r>
          </a:p>
        </p:txBody>
      </p:sp>
    </p:spTree>
    <p:extLst>
      <p:ext uri="{BB962C8B-B14F-4D97-AF65-F5344CB8AC3E}">
        <p14:creationId xmlns:p14="http://schemas.microsoft.com/office/powerpoint/2010/main" val="712087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 of art_infra">
    <p:spTree>
      <p:nvGrpSpPr>
        <p:cNvPr id="1" name=""/>
        <p:cNvGrpSpPr/>
        <p:nvPr/>
      </p:nvGrpSpPr>
      <p:grpSpPr>
        <a:xfrm>
          <a:off x="0" y="0"/>
          <a:ext cx="0" cy="0"/>
          <a:chOff x="0" y="0"/>
          <a:chExt cx="0" cy="0"/>
        </a:xfrm>
      </p:grpSpPr>
      <p:sp>
        <p:nvSpPr>
          <p:cNvPr id="3" name="Title 3"/>
          <p:cNvSpPr>
            <a:spLocks noGrp="1"/>
          </p:cNvSpPr>
          <p:nvPr>
            <p:ph type="title"/>
          </p:nvPr>
        </p:nvSpPr>
        <p:spPr>
          <a:xfrm>
            <a:off x="227407" y="516732"/>
            <a:ext cx="6629400" cy="457623"/>
          </a:xfrm>
        </p:spPr>
        <p:txBody>
          <a:bodyPr>
            <a:normAutofit/>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State-of-the-Art Infrastructure….</a:t>
            </a:r>
            <a:endParaRPr lang="en-US" dirty="0"/>
          </a:p>
        </p:txBody>
      </p:sp>
      <p:pic>
        <p:nvPicPr>
          <p:cNvPr id="4" name="Picture 5" descr="E:\GBM\Images\hexaware campus pics\compressed\20140131_175516.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4447" y="1270888"/>
            <a:ext cx="2146591" cy="12984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1269057"/>
            <a:ext cx="2133600" cy="1296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514600" y="1270888"/>
            <a:ext cx="2130552" cy="1294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g370/9028/hexawaremahape12lj.jpg">
            <a:hlinkClick r:id="rId5"/>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747313" y="1266961"/>
            <a:ext cx="1898941" cy="1298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228600" y="1012031"/>
            <a:ext cx="1371600" cy="307777"/>
          </a:xfrm>
          <a:prstGeom prst="rect">
            <a:avLst/>
          </a:prstGeom>
          <a:noFill/>
        </p:spPr>
        <p:txBody>
          <a:bodyPr wrap="square" rtlCol="0">
            <a:spAutoFit/>
          </a:bodyPr>
          <a:lstStyle/>
          <a:p>
            <a:r>
              <a:rPr lang="en-US" sz="1400" b="1" dirty="0">
                <a:solidFill>
                  <a:srgbClr val="5F5F5F"/>
                </a:solidFill>
              </a:rPr>
              <a:t>Chennai</a:t>
            </a:r>
          </a:p>
        </p:txBody>
      </p:sp>
      <p:sp>
        <p:nvSpPr>
          <p:cNvPr id="9" name="TextBox 8"/>
          <p:cNvSpPr txBox="1"/>
          <p:nvPr userDrawn="1"/>
        </p:nvSpPr>
        <p:spPr>
          <a:xfrm>
            <a:off x="4675632" y="988965"/>
            <a:ext cx="1066800" cy="307777"/>
          </a:xfrm>
          <a:prstGeom prst="rect">
            <a:avLst/>
          </a:prstGeom>
          <a:noFill/>
        </p:spPr>
        <p:txBody>
          <a:bodyPr wrap="square" rtlCol="0">
            <a:spAutoFit/>
          </a:bodyPr>
          <a:lstStyle/>
          <a:p>
            <a:r>
              <a:rPr lang="en-US" sz="1400" b="1" dirty="0">
                <a:solidFill>
                  <a:srgbClr val="5F5F5F"/>
                </a:solidFill>
              </a:rPr>
              <a:t>Mumbai</a:t>
            </a:r>
          </a:p>
        </p:txBody>
      </p:sp>
      <p:sp>
        <p:nvSpPr>
          <p:cNvPr id="10" name="TextBox 9"/>
          <p:cNvSpPr txBox="1"/>
          <p:nvPr userDrawn="1"/>
        </p:nvSpPr>
        <p:spPr>
          <a:xfrm>
            <a:off x="228600" y="3271153"/>
            <a:ext cx="3398520" cy="154657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900" dirty="0" smtClean="0">
                <a:solidFill>
                  <a:srgbClr val="5F5F5F"/>
                </a:solidFill>
              </a:rPr>
              <a:t>State </a:t>
            </a:r>
            <a:r>
              <a:rPr lang="en-US" sz="900" dirty="0">
                <a:solidFill>
                  <a:srgbClr val="5F5F5F"/>
                </a:solidFill>
              </a:rPr>
              <a:t>of the art NOC - Network Operations Centre</a:t>
            </a:r>
          </a:p>
          <a:p>
            <a:pPr marL="171450" indent="-171450">
              <a:lnSpc>
                <a:spcPct val="150000"/>
              </a:lnSpc>
              <a:buFont typeface="Arial" panose="020B0604020202020204" pitchFamily="34" charset="0"/>
              <a:buChar char="•"/>
            </a:pPr>
            <a:r>
              <a:rPr lang="en-US" sz="900" dirty="0">
                <a:solidFill>
                  <a:srgbClr val="5F5F5F"/>
                </a:solidFill>
              </a:rPr>
              <a:t>Best in class Security &amp; disaster recovery systems in place</a:t>
            </a:r>
          </a:p>
          <a:p>
            <a:pPr marL="171450" indent="-171450">
              <a:lnSpc>
                <a:spcPct val="150000"/>
              </a:lnSpc>
              <a:buFont typeface="Arial" panose="020B0604020202020204" pitchFamily="34" charset="0"/>
              <a:buChar char="•"/>
            </a:pPr>
            <a:r>
              <a:rPr lang="en-US" sz="900" dirty="0">
                <a:solidFill>
                  <a:srgbClr val="5F5F5F"/>
                </a:solidFill>
              </a:rPr>
              <a:t>Integrated IT-BPO services</a:t>
            </a:r>
          </a:p>
          <a:p>
            <a:pPr marL="171450" indent="-171450">
              <a:lnSpc>
                <a:spcPct val="150000"/>
              </a:lnSpc>
              <a:buFont typeface="Arial" panose="020B0604020202020204" pitchFamily="34" charset="0"/>
              <a:buChar char="•"/>
            </a:pPr>
            <a:r>
              <a:rPr lang="en-US" sz="900" dirty="0">
                <a:solidFill>
                  <a:srgbClr val="5F5F5F"/>
                </a:solidFill>
              </a:rPr>
              <a:t>On-shore/ Off-shore delivery model</a:t>
            </a:r>
          </a:p>
          <a:p>
            <a:pPr marL="171450" indent="-171450">
              <a:lnSpc>
                <a:spcPct val="150000"/>
              </a:lnSpc>
              <a:buFont typeface="Arial" panose="020B0604020202020204" pitchFamily="34" charset="0"/>
              <a:buChar char="•"/>
            </a:pPr>
            <a:r>
              <a:rPr lang="en-US" sz="900" dirty="0">
                <a:solidFill>
                  <a:srgbClr val="5F5F5F"/>
                </a:solidFill>
              </a:rPr>
              <a:t>Dedicated  ODC’s</a:t>
            </a:r>
          </a:p>
          <a:p>
            <a:pPr marL="171450" indent="-171450">
              <a:lnSpc>
                <a:spcPct val="150000"/>
              </a:lnSpc>
              <a:buFont typeface="Arial" panose="020B0604020202020204" pitchFamily="34" charset="0"/>
              <a:buChar char="•"/>
            </a:pPr>
            <a:r>
              <a:rPr lang="en-US" sz="900" dirty="0">
                <a:solidFill>
                  <a:srgbClr val="5F5F5F"/>
                </a:solidFill>
              </a:rPr>
              <a:t>Flexible &amp; Scalable physical infra</a:t>
            </a:r>
          </a:p>
          <a:p>
            <a:pPr marL="171450" indent="-171450">
              <a:lnSpc>
                <a:spcPct val="150000"/>
              </a:lnSpc>
              <a:buFont typeface="Arial" panose="020B0604020202020204" pitchFamily="34" charset="0"/>
              <a:buChar char="•"/>
            </a:pPr>
            <a:endParaRPr lang="en-US" sz="900" dirty="0">
              <a:solidFill>
                <a:srgbClr val="5F5F5F"/>
              </a:solidFill>
            </a:endParaRPr>
          </a:p>
        </p:txBody>
      </p:sp>
      <p:grpSp>
        <p:nvGrpSpPr>
          <p:cNvPr id="11" name="Group 10"/>
          <p:cNvGrpSpPr/>
          <p:nvPr userDrawn="1"/>
        </p:nvGrpSpPr>
        <p:grpSpPr>
          <a:xfrm>
            <a:off x="3962400" y="2760757"/>
            <a:ext cx="1901387" cy="421466"/>
            <a:chOff x="3124200" y="2842058"/>
            <a:chExt cx="1825187" cy="504378"/>
          </a:xfrm>
        </p:grpSpPr>
        <p:sp>
          <p:nvSpPr>
            <p:cNvPr id="12" name="Rounded Rectangle 11"/>
            <p:cNvSpPr/>
            <p:nvPr/>
          </p:nvSpPr>
          <p:spPr>
            <a:xfrm>
              <a:off x="3124200" y="2842058"/>
              <a:ext cx="1825187" cy="504378"/>
            </a:xfrm>
            <a:prstGeom prst="roundRect">
              <a:avLst/>
            </a:prstGeom>
            <a:solidFill>
              <a:schemeClr val="tx1">
                <a:lumMod val="75000"/>
                <a:lumOff val="25000"/>
              </a:schemeClr>
            </a:solidFill>
            <a:ln/>
          </p:spPr>
          <p:style>
            <a:lnRef idx="3">
              <a:schemeClr val="lt1"/>
            </a:lnRef>
            <a:fillRef idx="1">
              <a:schemeClr val="accent5"/>
            </a:fillRef>
            <a:effectRef idx="1">
              <a:schemeClr val="accent5"/>
            </a:effectRef>
            <a:fontRef idx="minor">
              <a:schemeClr val="lt1"/>
            </a:fontRef>
          </p:style>
          <p:txBody>
            <a:bodyPr rtlCol="0" anchor="t" anchorCtr="1"/>
            <a:lstStyle/>
            <a:p>
              <a:pPr algn="ctr" fontAlgn="base">
                <a:spcBef>
                  <a:spcPct val="0"/>
                </a:spcBef>
                <a:spcAft>
                  <a:spcPct val="0"/>
                </a:spcAft>
              </a:pPr>
              <a:endParaRPr lang="en-IN">
                <a:solidFill>
                  <a:prstClr val="white"/>
                </a:solidFill>
                <a:latin typeface="+mj-lt"/>
                <a:cs typeface="Arial" panose="020B0604020202020204" pitchFamily="34" charset="0"/>
              </a:endParaRPr>
            </a:p>
          </p:txBody>
        </p:sp>
        <p:sp>
          <p:nvSpPr>
            <p:cNvPr id="13" name="TextBox 12"/>
            <p:cNvSpPr txBox="1"/>
            <p:nvPr/>
          </p:nvSpPr>
          <p:spPr>
            <a:xfrm>
              <a:off x="3124200" y="2906732"/>
              <a:ext cx="1825187" cy="338554"/>
            </a:xfrm>
            <a:prstGeom prst="rect">
              <a:avLst/>
            </a:prstGeom>
            <a:noFill/>
          </p:spPr>
          <p:txBody>
            <a:bodyPr wrap="square" rtlCol="0" anchor="t" anchorCtr="1">
              <a:spAutoFit/>
            </a:bodyPr>
            <a:lstStyle/>
            <a:p>
              <a:r>
                <a:rPr lang="en-US" sz="1600" b="1" dirty="0" smtClean="0">
                  <a:solidFill>
                    <a:schemeClr val="bg1"/>
                  </a:solidFill>
                </a:rPr>
                <a:t>Infrastructure</a:t>
              </a:r>
              <a:endParaRPr lang="en-US" sz="1600" b="1" dirty="0">
                <a:solidFill>
                  <a:schemeClr val="bg1"/>
                </a:solidFill>
              </a:endParaRPr>
            </a:p>
          </p:txBody>
        </p:sp>
      </p:grpSp>
      <p:sp>
        <p:nvSpPr>
          <p:cNvPr id="14" name="TextBox 13"/>
          <p:cNvSpPr txBox="1"/>
          <p:nvPr userDrawn="1"/>
        </p:nvSpPr>
        <p:spPr>
          <a:xfrm>
            <a:off x="3909061" y="3250950"/>
            <a:ext cx="3329940" cy="1169551"/>
          </a:xfrm>
          <a:prstGeom prst="rect">
            <a:avLst/>
          </a:prstGeom>
          <a:noFill/>
        </p:spPr>
        <p:txBody>
          <a:bodyPr wrap="square" rtlCol="0">
            <a:spAutoFit/>
          </a:bodyPr>
          <a:lstStyle/>
          <a:p>
            <a:r>
              <a:rPr lang="en-US" sz="1000" b="1" dirty="0" smtClean="0">
                <a:solidFill>
                  <a:srgbClr val="5F5F5F"/>
                </a:solidFill>
              </a:rPr>
              <a:t>Chennai Campus – </a:t>
            </a:r>
            <a:r>
              <a:rPr lang="en-US" sz="1000" dirty="0" smtClean="0">
                <a:solidFill>
                  <a:srgbClr val="5F5F5F"/>
                </a:solidFill>
              </a:rPr>
              <a:t>Campus </a:t>
            </a:r>
            <a:r>
              <a:rPr lang="en-US" sz="1000" dirty="0">
                <a:solidFill>
                  <a:srgbClr val="5F5F5F"/>
                </a:solidFill>
              </a:rPr>
              <a:t>on 27 acres land </a:t>
            </a:r>
            <a:endParaRPr lang="en-US" sz="1000" dirty="0" smtClean="0">
              <a:solidFill>
                <a:srgbClr val="5F5F5F"/>
              </a:solidFill>
            </a:endParaRPr>
          </a:p>
          <a:p>
            <a:pPr marL="171450" indent="-171450">
              <a:buFont typeface="Arial" panose="020B0604020202020204" pitchFamily="34" charset="0"/>
              <a:buChar char="•"/>
            </a:pPr>
            <a:endParaRPr lang="en-US" sz="1000" dirty="0" smtClean="0">
              <a:solidFill>
                <a:srgbClr val="5F5F5F"/>
              </a:solidFill>
            </a:endParaRPr>
          </a:p>
          <a:p>
            <a:r>
              <a:rPr lang="en-US" sz="1000" b="1" dirty="0" smtClean="0">
                <a:solidFill>
                  <a:srgbClr val="5F5F5F"/>
                </a:solidFill>
              </a:rPr>
              <a:t>Pune Campus –  </a:t>
            </a:r>
            <a:r>
              <a:rPr lang="en-US" sz="1000" dirty="0" smtClean="0">
                <a:solidFill>
                  <a:srgbClr val="5F5F5F"/>
                </a:solidFill>
              </a:rPr>
              <a:t>Building </a:t>
            </a:r>
            <a:r>
              <a:rPr lang="en-US" sz="1000" dirty="0">
                <a:solidFill>
                  <a:srgbClr val="5F5F5F"/>
                </a:solidFill>
              </a:rPr>
              <a:t>on 25 acres </a:t>
            </a:r>
            <a:r>
              <a:rPr lang="en-US" sz="1000" dirty="0" smtClean="0">
                <a:solidFill>
                  <a:srgbClr val="5F5F5F"/>
                </a:solidFill>
              </a:rPr>
              <a:t>land</a:t>
            </a:r>
          </a:p>
          <a:p>
            <a:pPr marL="171450" indent="-171450">
              <a:buFont typeface="Arial" panose="020B0604020202020204" pitchFamily="34" charset="0"/>
              <a:buChar char="•"/>
            </a:pPr>
            <a:endParaRPr lang="en-US" sz="1000" dirty="0">
              <a:solidFill>
                <a:srgbClr val="5F5F5F"/>
              </a:solidFill>
            </a:endParaRPr>
          </a:p>
          <a:p>
            <a:r>
              <a:rPr lang="en-US" sz="1000" b="1" dirty="0" err="1">
                <a:solidFill>
                  <a:srgbClr val="5F5F5F"/>
                </a:solidFill>
              </a:rPr>
              <a:t>Navi</a:t>
            </a:r>
            <a:r>
              <a:rPr lang="en-US" sz="1000" b="1" dirty="0">
                <a:solidFill>
                  <a:srgbClr val="5F5F5F"/>
                </a:solidFill>
              </a:rPr>
              <a:t> Mumbai </a:t>
            </a:r>
            <a:r>
              <a:rPr lang="en-US" sz="1000" b="1" dirty="0" smtClean="0">
                <a:solidFill>
                  <a:srgbClr val="5F5F5F"/>
                </a:solidFill>
              </a:rPr>
              <a:t>Campus – </a:t>
            </a:r>
            <a:r>
              <a:rPr lang="en-US" sz="1000" dirty="0" smtClean="0">
                <a:solidFill>
                  <a:srgbClr val="5F5F5F"/>
                </a:solidFill>
              </a:rPr>
              <a:t>Building </a:t>
            </a:r>
            <a:r>
              <a:rPr lang="en-US" sz="1000" dirty="0">
                <a:solidFill>
                  <a:srgbClr val="5F5F5F"/>
                </a:solidFill>
              </a:rPr>
              <a:t>on 14 acres </a:t>
            </a:r>
            <a:r>
              <a:rPr lang="en-US" sz="1000" dirty="0" smtClean="0">
                <a:solidFill>
                  <a:srgbClr val="5F5F5F"/>
                </a:solidFill>
              </a:rPr>
              <a:t>land</a:t>
            </a:r>
          </a:p>
          <a:p>
            <a:pPr marL="171450" indent="-171450">
              <a:buFont typeface="Arial" panose="020B0604020202020204" pitchFamily="34" charset="0"/>
              <a:buChar char="•"/>
            </a:pPr>
            <a:endParaRPr lang="en-US" sz="1000" dirty="0">
              <a:solidFill>
                <a:srgbClr val="5F5F5F"/>
              </a:solidFill>
            </a:endParaRPr>
          </a:p>
          <a:p>
            <a:r>
              <a:rPr lang="en-US" sz="1000" b="1" dirty="0">
                <a:solidFill>
                  <a:srgbClr val="5F5F5F"/>
                </a:solidFill>
              </a:rPr>
              <a:t>Nagpur </a:t>
            </a:r>
            <a:r>
              <a:rPr lang="en-US" sz="1000" b="1" dirty="0" smtClean="0">
                <a:solidFill>
                  <a:srgbClr val="5F5F5F"/>
                </a:solidFill>
              </a:rPr>
              <a:t>Campus – </a:t>
            </a:r>
            <a:r>
              <a:rPr lang="en-US" sz="1000" dirty="0" smtClean="0">
                <a:solidFill>
                  <a:srgbClr val="5F5F5F"/>
                </a:solidFill>
              </a:rPr>
              <a:t>Building </a:t>
            </a:r>
            <a:r>
              <a:rPr lang="en-US" sz="1000" dirty="0">
                <a:solidFill>
                  <a:srgbClr val="5F5F5F"/>
                </a:solidFill>
              </a:rPr>
              <a:t>on 10 acres</a:t>
            </a:r>
          </a:p>
        </p:txBody>
      </p:sp>
      <p:grpSp>
        <p:nvGrpSpPr>
          <p:cNvPr id="15" name="Group 14"/>
          <p:cNvGrpSpPr/>
          <p:nvPr userDrawn="1"/>
        </p:nvGrpSpPr>
        <p:grpSpPr>
          <a:xfrm>
            <a:off x="304800" y="2742727"/>
            <a:ext cx="1901387" cy="421466"/>
            <a:chOff x="3124200" y="2842058"/>
            <a:chExt cx="1825187" cy="504378"/>
          </a:xfrm>
        </p:grpSpPr>
        <p:sp>
          <p:nvSpPr>
            <p:cNvPr id="16" name="Rounded Rectangle 15"/>
            <p:cNvSpPr/>
            <p:nvPr/>
          </p:nvSpPr>
          <p:spPr>
            <a:xfrm>
              <a:off x="3124200" y="2842058"/>
              <a:ext cx="1825187" cy="504378"/>
            </a:xfrm>
            <a:prstGeom prst="roundRect">
              <a:avLst/>
            </a:prstGeom>
            <a:solidFill>
              <a:schemeClr val="tx1">
                <a:lumMod val="75000"/>
                <a:lumOff val="25000"/>
              </a:schemeClr>
            </a:solidFill>
            <a:ln/>
          </p:spPr>
          <p:style>
            <a:lnRef idx="3">
              <a:schemeClr val="lt1"/>
            </a:lnRef>
            <a:fillRef idx="1">
              <a:schemeClr val="accent5"/>
            </a:fillRef>
            <a:effectRef idx="1">
              <a:schemeClr val="accent5"/>
            </a:effectRef>
            <a:fontRef idx="minor">
              <a:schemeClr val="lt1"/>
            </a:fontRef>
          </p:style>
          <p:txBody>
            <a:bodyPr rtlCol="0" anchor="t" anchorCtr="1"/>
            <a:lstStyle/>
            <a:p>
              <a:pPr algn="ctr" fontAlgn="base">
                <a:spcBef>
                  <a:spcPct val="0"/>
                </a:spcBef>
                <a:spcAft>
                  <a:spcPct val="0"/>
                </a:spcAft>
              </a:pPr>
              <a:endParaRPr lang="en-IN">
                <a:solidFill>
                  <a:prstClr val="white"/>
                </a:solidFill>
                <a:latin typeface="+mj-lt"/>
                <a:cs typeface="Arial" panose="020B0604020202020204" pitchFamily="34" charset="0"/>
              </a:endParaRPr>
            </a:p>
          </p:txBody>
        </p:sp>
        <p:sp>
          <p:nvSpPr>
            <p:cNvPr id="17" name="TextBox 16"/>
            <p:cNvSpPr txBox="1"/>
            <p:nvPr/>
          </p:nvSpPr>
          <p:spPr>
            <a:xfrm>
              <a:off x="3124200" y="2906732"/>
              <a:ext cx="1825187" cy="405155"/>
            </a:xfrm>
            <a:prstGeom prst="rect">
              <a:avLst/>
            </a:prstGeom>
            <a:noFill/>
          </p:spPr>
          <p:txBody>
            <a:bodyPr wrap="square" rtlCol="0" anchor="t" anchorCtr="1">
              <a:spAutoFit/>
            </a:bodyPr>
            <a:lstStyle/>
            <a:p>
              <a:r>
                <a:rPr lang="en-US" sz="1600" b="1" dirty="0" smtClean="0">
                  <a:solidFill>
                    <a:schemeClr val="bg1"/>
                  </a:solidFill>
                </a:rPr>
                <a:t>Knowledge Park</a:t>
              </a:r>
              <a:endParaRPr lang="en-US" sz="1600" b="1" dirty="0">
                <a:solidFill>
                  <a:schemeClr val="bg1"/>
                </a:solidFill>
              </a:endParaRPr>
            </a:p>
          </p:txBody>
        </p:sp>
      </p:grpSp>
      <p:cxnSp>
        <p:nvCxnSpPr>
          <p:cNvPr id="18" name="Straight Connector 17"/>
          <p:cNvCxnSpPr/>
          <p:nvPr userDrawn="1"/>
        </p:nvCxnSpPr>
        <p:spPr bwMode="auto">
          <a:xfrm>
            <a:off x="3657600" y="2814800"/>
            <a:ext cx="0" cy="200293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829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and vis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73931"/>
            <a:ext cx="6409544" cy="3945733"/>
          </a:xfrm>
          <a:prstGeom prst="rect">
            <a:avLst/>
          </a:prstGeom>
        </p:spPr>
      </p:pic>
      <p:sp>
        <p:nvSpPr>
          <p:cNvPr id="4" name="TextBox 3"/>
          <p:cNvSpPr txBox="1"/>
          <p:nvPr userDrawn="1"/>
        </p:nvSpPr>
        <p:spPr>
          <a:xfrm>
            <a:off x="448335" y="1710452"/>
            <a:ext cx="3352800" cy="1477328"/>
          </a:xfrm>
          <a:prstGeom prst="rect">
            <a:avLst/>
          </a:prstGeom>
          <a:noFill/>
        </p:spPr>
        <p:txBody>
          <a:bodyPr wrap="square" rtlCol="0">
            <a:spAutoFit/>
          </a:bodyPr>
          <a:lstStyle/>
          <a:p>
            <a:pPr marL="171450" indent="-171450">
              <a:buFont typeface="Wingdings" panose="05000000000000000000" pitchFamily="2" charset="2"/>
              <a:buChar char="ü"/>
            </a:pPr>
            <a:r>
              <a:rPr lang="en-US" sz="1000" dirty="0">
                <a:solidFill>
                  <a:srgbClr val="4D4D4D"/>
                </a:solidFill>
              </a:rPr>
              <a:t>We ensure customer satisfaction by adding value and  honoring commitments at all times. </a:t>
            </a:r>
            <a:r>
              <a:rPr lang="en-US" sz="1000" dirty="0" smtClean="0">
                <a:solidFill>
                  <a:srgbClr val="4D4D4D"/>
                </a:solidFill>
              </a:rPr>
              <a:t/>
            </a:r>
            <a:br>
              <a:rPr lang="en-US" sz="1000" dirty="0" smtClean="0">
                <a:solidFill>
                  <a:srgbClr val="4D4D4D"/>
                </a:solidFill>
              </a:rPr>
            </a:br>
            <a:endParaRPr lang="en-US" sz="1000" dirty="0">
              <a:solidFill>
                <a:srgbClr val="4D4D4D"/>
              </a:solidFill>
            </a:endParaRPr>
          </a:p>
          <a:p>
            <a:pPr marL="171450" indent="-171450">
              <a:buFont typeface="Wingdings" panose="05000000000000000000" pitchFamily="2" charset="2"/>
              <a:buChar char="ü"/>
            </a:pPr>
            <a:r>
              <a:rPr lang="en-US" sz="1000" dirty="0">
                <a:solidFill>
                  <a:srgbClr val="4D4D4D"/>
                </a:solidFill>
              </a:rPr>
              <a:t>We are committed to building shareholder value and maintaining high standards of corporate governance</a:t>
            </a:r>
            <a:r>
              <a:rPr lang="en-US" sz="1000" dirty="0" smtClean="0">
                <a:solidFill>
                  <a:srgbClr val="4D4D4D"/>
                </a:solidFill>
              </a:rPr>
              <a:t>.</a:t>
            </a:r>
            <a:br>
              <a:rPr lang="en-US" sz="1000" dirty="0" smtClean="0">
                <a:solidFill>
                  <a:srgbClr val="4D4D4D"/>
                </a:solidFill>
              </a:rPr>
            </a:br>
            <a:endParaRPr lang="en-US" sz="1000" dirty="0">
              <a:solidFill>
                <a:srgbClr val="4D4D4D"/>
              </a:solidFill>
            </a:endParaRPr>
          </a:p>
          <a:p>
            <a:pPr marL="171450" indent="-171450">
              <a:buFont typeface="Wingdings" panose="05000000000000000000" pitchFamily="2" charset="2"/>
              <a:buChar char="ü"/>
            </a:pPr>
            <a:r>
              <a:rPr lang="en-US" sz="1000" dirty="0">
                <a:solidFill>
                  <a:srgbClr val="4D4D4D"/>
                </a:solidFill>
              </a:rPr>
              <a:t>We strive to be an eco-friendly organization, inculcating good corporate citizenship</a:t>
            </a:r>
          </a:p>
          <a:p>
            <a:pPr marL="171450" indent="-171450">
              <a:buFont typeface="Wingdings" panose="05000000000000000000" pitchFamily="2" charset="2"/>
              <a:buChar char="ü"/>
            </a:pPr>
            <a:endParaRPr lang="en-US" sz="1000" dirty="0">
              <a:solidFill>
                <a:srgbClr val="5F5F5F"/>
              </a:solidFill>
            </a:endParaRPr>
          </a:p>
        </p:txBody>
      </p:sp>
      <p:sp>
        <p:nvSpPr>
          <p:cNvPr id="5" name="TextBox 4"/>
          <p:cNvSpPr txBox="1"/>
          <p:nvPr userDrawn="1"/>
        </p:nvSpPr>
        <p:spPr>
          <a:xfrm>
            <a:off x="6145355" y="2173248"/>
            <a:ext cx="2808145" cy="707886"/>
          </a:xfrm>
          <a:prstGeom prst="rect">
            <a:avLst/>
          </a:prstGeom>
          <a:noFill/>
        </p:spPr>
        <p:txBody>
          <a:bodyPr wrap="square" rtlCol="0">
            <a:spAutoFit/>
          </a:bodyPr>
          <a:lstStyle/>
          <a:p>
            <a:pPr marL="171450" indent="-171450">
              <a:buFont typeface="Wingdings" panose="05000000000000000000" pitchFamily="2" charset="2"/>
              <a:buChar char="ü"/>
            </a:pPr>
            <a:r>
              <a:rPr lang="en-US" sz="1000" dirty="0">
                <a:solidFill>
                  <a:srgbClr val="5F5F5F"/>
                </a:solidFill>
              </a:rPr>
              <a:t>To be competitive and proactive in providing software solutions to customers by continuously striving to exceed their expectations</a:t>
            </a:r>
          </a:p>
        </p:txBody>
      </p:sp>
      <p:sp>
        <p:nvSpPr>
          <p:cNvPr id="6" name="TextBox 5"/>
          <p:cNvSpPr txBox="1"/>
          <p:nvPr userDrawn="1"/>
        </p:nvSpPr>
        <p:spPr>
          <a:xfrm>
            <a:off x="448335" y="1146750"/>
            <a:ext cx="1399742" cy="523220"/>
          </a:xfrm>
          <a:prstGeom prst="rect">
            <a:avLst/>
          </a:prstGeom>
          <a:noFill/>
        </p:spPr>
        <p:txBody>
          <a:bodyPr wrap="none" rtlCol="0">
            <a:spAutoFit/>
          </a:bodyPr>
          <a:lstStyle/>
          <a:p>
            <a:r>
              <a:rPr lang="en-US" sz="2800" b="1" dirty="0" smtClean="0">
                <a:solidFill>
                  <a:srgbClr val="4D4D4D"/>
                </a:solidFill>
              </a:rPr>
              <a:t>VISION</a:t>
            </a:r>
            <a:endParaRPr lang="en-US" sz="2800" b="1" dirty="0">
              <a:solidFill>
                <a:srgbClr val="4D4D4D"/>
              </a:solidFill>
            </a:endParaRPr>
          </a:p>
        </p:txBody>
      </p:sp>
      <p:sp>
        <p:nvSpPr>
          <p:cNvPr id="7" name="TextBox 6"/>
          <p:cNvSpPr txBox="1"/>
          <p:nvPr userDrawn="1"/>
        </p:nvSpPr>
        <p:spPr>
          <a:xfrm>
            <a:off x="6096000" y="1578203"/>
            <a:ext cx="2630631" cy="523220"/>
          </a:xfrm>
          <a:prstGeom prst="rect">
            <a:avLst/>
          </a:prstGeom>
          <a:noFill/>
        </p:spPr>
        <p:txBody>
          <a:bodyPr wrap="square" rtlCol="0">
            <a:spAutoFit/>
          </a:bodyPr>
          <a:lstStyle/>
          <a:p>
            <a:r>
              <a:rPr lang="en-US" sz="2800" b="1" dirty="0" smtClean="0">
                <a:solidFill>
                  <a:srgbClr val="4D4D4D"/>
                </a:solidFill>
              </a:rPr>
              <a:t>MISSION</a:t>
            </a:r>
            <a:endParaRPr lang="en-US" sz="2800" b="1" dirty="0">
              <a:solidFill>
                <a:srgbClr val="4D4D4D"/>
              </a:solidFill>
            </a:endParaRPr>
          </a:p>
        </p:txBody>
      </p:sp>
    </p:spTree>
    <p:extLst>
      <p:ext uri="{BB962C8B-B14F-4D97-AF65-F5344CB8AC3E}">
        <p14:creationId xmlns:p14="http://schemas.microsoft.com/office/powerpoint/2010/main" val="908882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you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2"/>
            <a:ext cx="9144000" cy="5143500"/>
          </a:xfrm>
          <a:prstGeom prst="rect">
            <a:avLst/>
          </a:prstGeom>
        </p:spPr>
      </p:pic>
      <p:sp>
        <p:nvSpPr>
          <p:cNvPr id="14" name="Text Box 72"/>
          <p:cNvSpPr txBox="1">
            <a:spLocks noChangeArrowheads="1"/>
          </p:cNvSpPr>
          <p:nvPr userDrawn="1"/>
        </p:nvSpPr>
        <p:spPr bwMode="auto">
          <a:xfrm>
            <a:off x="8686800" y="4805045"/>
            <a:ext cx="381000" cy="228812"/>
          </a:xfrm>
          <a:prstGeom prst="rect">
            <a:avLst/>
          </a:prstGeom>
          <a:noFill/>
          <a:ln w="9525">
            <a:noFill/>
            <a:miter lim="800000"/>
            <a:headEnd/>
            <a:tailEnd/>
          </a:ln>
        </p:spPr>
        <p:txBody>
          <a:bodyPr anchor="ctr"/>
          <a:lstStyle/>
          <a:p>
            <a:pPr algn="r" eaLnBrk="1" hangingPunct="1">
              <a:spcBef>
                <a:spcPct val="50000"/>
              </a:spcBef>
            </a:pPr>
            <a:endParaRPr lang="en-US" sz="1200" dirty="0">
              <a:solidFill>
                <a:srgbClr val="DD6021"/>
              </a:solidFill>
              <a:latin typeface="HelveticaNeue Condensed"/>
            </a:endParaRPr>
          </a:p>
        </p:txBody>
      </p:sp>
      <p:sp>
        <p:nvSpPr>
          <p:cNvPr id="6" name="Text Box 16"/>
          <p:cNvSpPr txBox="1">
            <a:spLocks noChangeArrowheads="1"/>
          </p:cNvSpPr>
          <p:nvPr userDrawn="1"/>
        </p:nvSpPr>
        <p:spPr bwMode="auto">
          <a:xfrm>
            <a:off x="244174" y="4910227"/>
            <a:ext cx="3145413" cy="207749"/>
          </a:xfrm>
          <a:prstGeom prst="rect">
            <a:avLst/>
          </a:prstGeom>
          <a:noFill/>
          <a:ln w="9525">
            <a:noFill/>
            <a:miter lim="800000"/>
            <a:headEnd/>
            <a:tailEnd/>
          </a:ln>
          <a:effectLst/>
        </p:spPr>
        <p:txBody>
          <a:bodyPr wrap="none">
            <a:spAutoFit/>
          </a:bodyPr>
          <a:lstStyle/>
          <a:p>
            <a:pPr eaLnBrk="1" hangingPunct="1"/>
            <a:r>
              <a:rPr lang="en-US" sz="750" dirty="0">
                <a:solidFill>
                  <a:schemeClr val="tx1"/>
                </a:solidFill>
              </a:rPr>
              <a:t>© Hexaware Technologies. All rights reserved</a:t>
            </a:r>
            <a:r>
              <a:rPr lang="en-US" sz="750" dirty="0" smtClean="0">
                <a:solidFill>
                  <a:schemeClr val="tx1"/>
                </a:solidFill>
              </a:rPr>
              <a:t>. |</a:t>
            </a:r>
            <a:r>
              <a:rPr lang="en-US" sz="750" baseline="0" dirty="0" smtClean="0">
                <a:solidFill>
                  <a:schemeClr val="tx1"/>
                </a:solidFill>
              </a:rPr>
              <a:t>  www.hexaware.com</a:t>
            </a:r>
            <a:r>
              <a:rPr lang="en-US" sz="750" dirty="0" smtClean="0">
                <a:solidFill>
                  <a:schemeClr val="tx1"/>
                </a:solidFill>
              </a:rPr>
              <a:t> </a:t>
            </a:r>
            <a:endParaRPr lang="en-US" sz="750" dirty="0">
              <a:solidFill>
                <a:schemeClr val="tx1"/>
              </a:solidFill>
            </a:endParaRPr>
          </a:p>
        </p:txBody>
      </p:sp>
      <p:sp>
        <p:nvSpPr>
          <p:cNvPr id="12" name="Rectangle 11"/>
          <p:cNvSpPr/>
          <p:nvPr userDrawn="1"/>
        </p:nvSpPr>
        <p:spPr>
          <a:xfrm>
            <a:off x="304802" y="3703878"/>
            <a:ext cx="5420137" cy="615553"/>
          </a:xfrm>
          <a:prstGeom prst="rect">
            <a:avLst/>
          </a:prstGeom>
          <a:noFill/>
        </p:spPr>
        <p:txBody>
          <a:bodyPr wrap="square">
            <a:spAutoFit/>
          </a:bodyPr>
          <a:lstStyle/>
          <a:p>
            <a:pPr algn="just">
              <a:defRPr/>
            </a:pPr>
            <a:r>
              <a:rPr lang="en-US" sz="850" i="0" dirty="0" smtClean="0">
                <a:solidFill>
                  <a:schemeClr val="bg1"/>
                </a:solidFill>
              </a:rPr>
              <a:t>©  2014 Hexaware Technologies Limited. All rights reserved. For internal circulation only. Neither this publication nor any part of it may be reproduced, stored in a retrieval system or transmitted in any form or in any means, electronic, mechanical, photocopying, recording or otherwise, without prior permission of Hexaware Technologies Limited. Published by</a:t>
            </a:r>
            <a:r>
              <a:rPr lang="en-US" sz="850" i="0" baseline="0" dirty="0" smtClean="0">
                <a:solidFill>
                  <a:schemeClr val="bg1"/>
                </a:solidFill>
              </a:rPr>
              <a:t> Corporate </a:t>
            </a:r>
            <a:r>
              <a:rPr lang="en-US" sz="850" i="0" dirty="0" smtClean="0">
                <a:solidFill>
                  <a:schemeClr val="bg1"/>
                </a:solidFill>
              </a:rPr>
              <a:t>Marketing</a:t>
            </a:r>
            <a:r>
              <a:rPr lang="en-US" sz="850" i="0" baseline="0" dirty="0" smtClean="0">
                <a:solidFill>
                  <a:schemeClr val="bg1"/>
                </a:solidFill>
              </a:rPr>
              <a:t> &amp; Communications</a:t>
            </a:r>
            <a:endParaRPr lang="en-US" sz="850" i="0" dirty="0">
              <a:solidFill>
                <a:schemeClr val="bg1"/>
              </a:solidFill>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8128" y="1602090"/>
            <a:ext cx="1428750" cy="1428750"/>
          </a:xfrm>
          <a:prstGeom prst="rect">
            <a:avLst/>
          </a:prstGeom>
        </p:spPr>
      </p:pic>
      <p:sp>
        <p:nvSpPr>
          <p:cNvPr id="5" name="TextBox 4"/>
          <p:cNvSpPr txBox="1"/>
          <p:nvPr userDrawn="1"/>
        </p:nvSpPr>
        <p:spPr>
          <a:xfrm>
            <a:off x="298176" y="2802732"/>
            <a:ext cx="3124200" cy="584775"/>
          </a:xfrm>
          <a:prstGeom prst="rect">
            <a:avLst/>
          </a:prstGeom>
          <a:noFill/>
        </p:spPr>
        <p:txBody>
          <a:bodyPr wrap="square" rtlCol="0">
            <a:spAutoFit/>
          </a:bodyPr>
          <a:lstStyle/>
          <a:p>
            <a:r>
              <a:rPr lang="en-US" sz="3200" b="1" dirty="0" smtClean="0"/>
              <a:t>Thank you</a:t>
            </a:r>
            <a:endParaRPr lang="en-US" sz="3200" b="1" dirty="0"/>
          </a:p>
        </p:txBody>
      </p:sp>
    </p:spTree>
    <p:extLst>
      <p:ext uri="{BB962C8B-B14F-4D97-AF65-F5344CB8AC3E}">
        <p14:creationId xmlns:p14="http://schemas.microsoft.com/office/powerpoint/2010/main" val="73466941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6513" y="1183481"/>
            <a:ext cx="8530118" cy="3676650"/>
          </a:xfrm>
          <a:prstGeom prst="rect">
            <a:avLst/>
          </a:prstGeom>
        </p:spPr>
        <p:txBody>
          <a:bodyPr>
            <a:normAutofit/>
          </a:bodyPr>
          <a:lstStyle>
            <a:lvl1pPr>
              <a:defRPr sz="1800">
                <a:solidFill>
                  <a:srgbClr val="4D4D4D"/>
                </a:solidFill>
                <a:latin typeface="Arial" panose="020B0604020202020204" pitchFamily="34" charset="0"/>
                <a:cs typeface="Arial" panose="020B0604020202020204" pitchFamily="34" charset="0"/>
              </a:defRPr>
            </a:lvl1pPr>
            <a:lvl2pPr>
              <a:defRPr sz="1600">
                <a:solidFill>
                  <a:srgbClr val="4D4D4D"/>
                </a:solidFill>
                <a:latin typeface="Arial" panose="020B0604020202020204" pitchFamily="34" charset="0"/>
                <a:cs typeface="Arial" panose="020B0604020202020204" pitchFamily="34" charset="0"/>
              </a:defRPr>
            </a:lvl2pPr>
            <a:lvl3pPr>
              <a:defRPr sz="1600">
                <a:solidFill>
                  <a:srgbClr val="4D4D4D"/>
                </a:solidFill>
                <a:latin typeface="Arial" panose="020B0604020202020204" pitchFamily="34" charset="0"/>
                <a:cs typeface="Arial" panose="020B0604020202020204" pitchFamily="34" charset="0"/>
              </a:defRPr>
            </a:lvl3pPr>
            <a:lvl4pPr>
              <a:defRPr sz="1600">
                <a:solidFill>
                  <a:srgbClr val="4D4D4D"/>
                </a:solidFill>
                <a:latin typeface="Arial" panose="020B0604020202020204" pitchFamily="34" charset="0"/>
                <a:cs typeface="Arial" panose="020B0604020202020204" pitchFamily="34" charset="0"/>
              </a:defRPr>
            </a:lvl4pPr>
            <a:lvl5pPr>
              <a:defRPr sz="1600">
                <a:solidFill>
                  <a:srgbClr val="4D4D4D"/>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Boxes without Top Patch">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8369" y="1186109"/>
            <a:ext cx="4069644" cy="3546581"/>
          </a:xfrm>
          <a:prstGeom prst="rect">
            <a:avLst/>
          </a:prstGeom>
        </p:spPr>
        <p:txBody>
          <a:bodyPr>
            <a:normAutofit/>
          </a:bodyPr>
          <a:lstStyle>
            <a:lvl1pPr marL="0" marR="0" indent="0" algn="l" defTabSz="914400" rtl="0" eaLnBrk="1" fontAlgn="base" latinLnBrk="0" hangingPunct="1">
              <a:lnSpc>
                <a:spcPct val="100000"/>
              </a:lnSpc>
              <a:spcBef>
                <a:spcPct val="20000"/>
              </a:spcBef>
              <a:spcAft>
                <a:spcPct val="0"/>
              </a:spcAft>
              <a:buClr>
                <a:srgbClr val="4D4D4D"/>
              </a:buClr>
              <a:buSzTx/>
              <a:buFont typeface="Times" pitchFamily="18" charset="0"/>
              <a:buNone/>
              <a:tabLst/>
              <a:defRPr sz="1600">
                <a:solidFill>
                  <a:srgbClr val="4D4D4D"/>
                </a:solidFill>
              </a:defRPr>
            </a:lvl1pPr>
            <a:lvl2pPr>
              <a:buClr>
                <a:srgbClr val="4D4D4D"/>
              </a:buClr>
              <a:defRPr sz="1600">
                <a:solidFill>
                  <a:srgbClr val="4D4D4D"/>
                </a:solidFill>
              </a:defRPr>
            </a:lvl2pPr>
            <a:lvl3pPr>
              <a:buClr>
                <a:srgbClr val="4D4D4D"/>
              </a:buClr>
              <a:defRPr sz="1600">
                <a:solidFill>
                  <a:srgbClr val="4D4D4D"/>
                </a:solidFill>
              </a:defRPr>
            </a:lvl3pPr>
            <a:lvl4pPr>
              <a:buClr>
                <a:srgbClr val="4D4D4D"/>
              </a:buClr>
              <a:defRPr sz="1600">
                <a:solidFill>
                  <a:srgbClr val="4D4D4D"/>
                </a:solidFill>
              </a:defRPr>
            </a:lvl4pPr>
            <a:lvl5pPr>
              <a:buClr>
                <a:srgbClr val="4D4D4D"/>
              </a:buClr>
              <a:defRPr sz="1600">
                <a:solidFill>
                  <a:srgbClr val="4D4D4D"/>
                </a:solidFill>
              </a:defRPr>
            </a:lvl5pPr>
          </a:lstStyle>
          <a:p>
            <a:pPr marL="342900" marR="0" lvl="0" indent="-342900" algn="l" defTabSz="914400" rtl="0" eaLnBrk="1" fontAlgn="base" latinLnBrk="0" hangingPunct="1">
              <a:lnSpc>
                <a:spcPct val="100000"/>
              </a:lnSpc>
              <a:spcBef>
                <a:spcPct val="20000"/>
              </a:spcBef>
              <a:spcAft>
                <a:spcPct val="0"/>
              </a:spcAft>
              <a:buClr>
                <a:srgbClr val="4D4D4D"/>
              </a:buClr>
              <a:buSzTx/>
              <a:buFont typeface="Times" pitchFamily="18" charset="0"/>
              <a:buChar char="•"/>
              <a:tabLst/>
              <a:defRPr/>
            </a:pPr>
            <a:r>
              <a:rPr lang="en-US" dirty="0" smtClean="0"/>
              <a:t>Click to edit Master text styles (Arial 18 </a:t>
            </a:r>
            <a:r>
              <a:rPr lang="en-US" dirty="0" err="1" smtClean="0"/>
              <a:t>pt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3"/>
          <p:cNvSpPr>
            <a:spLocks noGrp="1"/>
          </p:cNvSpPr>
          <p:nvPr>
            <p:ph type="body" sz="quarter" idx="11" hasCustomPrompt="1"/>
          </p:nvPr>
        </p:nvSpPr>
        <p:spPr>
          <a:xfrm>
            <a:off x="4769556" y="1192223"/>
            <a:ext cx="4069644" cy="3546581"/>
          </a:xfrm>
          <a:prstGeom prst="rect">
            <a:avLst/>
          </a:prstGeom>
        </p:spPr>
        <p:txBody>
          <a:bodyPr>
            <a:normAutofit/>
          </a:bodyPr>
          <a:lstStyle>
            <a:lvl1pPr marL="0" marR="0" indent="0" algn="l" defTabSz="914400" rtl="0" eaLnBrk="1" fontAlgn="base" latinLnBrk="0" hangingPunct="1">
              <a:lnSpc>
                <a:spcPct val="100000"/>
              </a:lnSpc>
              <a:spcBef>
                <a:spcPct val="20000"/>
              </a:spcBef>
              <a:spcAft>
                <a:spcPct val="0"/>
              </a:spcAft>
              <a:buClr>
                <a:srgbClr val="4D4D4D"/>
              </a:buClr>
              <a:buSzTx/>
              <a:buFont typeface="Times" pitchFamily="18" charset="0"/>
              <a:buNone/>
              <a:tabLst/>
              <a:defRPr sz="1600">
                <a:solidFill>
                  <a:srgbClr val="4D4D4D"/>
                </a:solidFill>
              </a:defRPr>
            </a:lvl1pPr>
            <a:lvl2pPr>
              <a:buClr>
                <a:srgbClr val="4D4D4D"/>
              </a:buClr>
              <a:defRPr sz="1600">
                <a:solidFill>
                  <a:srgbClr val="4D4D4D"/>
                </a:solidFill>
              </a:defRPr>
            </a:lvl2pPr>
            <a:lvl3pPr>
              <a:buClr>
                <a:srgbClr val="4D4D4D"/>
              </a:buClr>
              <a:defRPr sz="1600">
                <a:solidFill>
                  <a:srgbClr val="4D4D4D"/>
                </a:solidFill>
              </a:defRPr>
            </a:lvl3pPr>
            <a:lvl4pPr>
              <a:buClr>
                <a:srgbClr val="4D4D4D"/>
              </a:buClr>
              <a:defRPr sz="1600">
                <a:solidFill>
                  <a:srgbClr val="4D4D4D"/>
                </a:solidFill>
              </a:defRPr>
            </a:lvl4pPr>
            <a:lvl5pPr>
              <a:buClr>
                <a:srgbClr val="4D4D4D"/>
              </a:buClr>
              <a:defRPr sz="1600">
                <a:solidFill>
                  <a:srgbClr val="4D4D4D"/>
                </a:solidFill>
              </a:defRPr>
            </a:lvl5pPr>
          </a:lstStyle>
          <a:p>
            <a:pPr marL="342900" marR="0" lvl="0" indent="-342900" algn="l" defTabSz="914400" rtl="0" eaLnBrk="1" fontAlgn="base" latinLnBrk="0" hangingPunct="1">
              <a:lnSpc>
                <a:spcPct val="100000"/>
              </a:lnSpc>
              <a:spcBef>
                <a:spcPct val="20000"/>
              </a:spcBef>
              <a:spcAft>
                <a:spcPct val="0"/>
              </a:spcAft>
              <a:buClr>
                <a:srgbClr val="4D4D4D"/>
              </a:buClr>
              <a:buSzTx/>
              <a:buFont typeface="Times" pitchFamily="18" charset="0"/>
              <a:buChar char="•"/>
              <a:tabLst/>
              <a:defRPr/>
            </a:pPr>
            <a:r>
              <a:rPr lang="en-US" dirty="0" smtClean="0"/>
              <a:t>Click to edit Master text styles (Arial 18 </a:t>
            </a:r>
            <a:r>
              <a:rPr lang="en-US" dirty="0" err="1" smtClean="0"/>
              <a:t>pt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nch line">
    <p:spTree>
      <p:nvGrpSpPr>
        <p:cNvPr id="1" name=""/>
        <p:cNvGrpSpPr/>
        <p:nvPr/>
      </p:nvGrpSpPr>
      <p:grpSpPr>
        <a:xfrm>
          <a:off x="0" y="0"/>
          <a:ext cx="0" cy="0"/>
          <a:chOff x="0" y="0"/>
          <a:chExt cx="0" cy="0"/>
        </a:xfrm>
      </p:grpSpPr>
      <p:sp>
        <p:nvSpPr>
          <p:cNvPr id="3" name="Title 2"/>
          <p:cNvSpPr>
            <a:spLocks noGrp="1"/>
          </p:cNvSpPr>
          <p:nvPr>
            <p:ph type="title"/>
          </p:nvPr>
        </p:nvSpPr>
        <p:spPr>
          <a:xfrm>
            <a:off x="0" y="2040731"/>
            <a:ext cx="9144000" cy="857250"/>
          </a:xfrm>
        </p:spPr>
        <p:txBody>
          <a:bodyPr>
            <a:normAutofit/>
          </a:bodyPr>
          <a:lstStyle>
            <a:lvl1pPr algn="ctr">
              <a:defRPr sz="3200" b="1">
                <a:solidFill>
                  <a:srgbClr val="4D4D4D"/>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3616721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 insert">
    <p:spTree>
      <p:nvGrpSpPr>
        <p:cNvPr id="1" name=""/>
        <p:cNvGrpSpPr/>
        <p:nvPr/>
      </p:nvGrpSpPr>
      <p:grpSpPr>
        <a:xfrm>
          <a:off x="0" y="0"/>
          <a:ext cx="0" cy="0"/>
          <a:chOff x="0" y="0"/>
          <a:chExt cx="0" cy="0"/>
        </a:xfrm>
      </p:grpSpPr>
      <p:sp>
        <p:nvSpPr>
          <p:cNvPr id="90" name="Rectangle 89"/>
          <p:cNvSpPr/>
          <p:nvPr userDrawn="1"/>
        </p:nvSpPr>
        <p:spPr>
          <a:xfrm>
            <a:off x="4469834" y="3783283"/>
            <a:ext cx="4216966" cy="122772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4" name="Rectangle 83"/>
          <p:cNvSpPr/>
          <p:nvPr userDrawn="1"/>
        </p:nvSpPr>
        <p:spPr>
          <a:xfrm>
            <a:off x="2317882" y="2461923"/>
            <a:ext cx="4424024" cy="122772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Rectangle 4"/>
          <p:cNvSpPr/>
          <p:nvPr userDrawn="1"/>
        </p:nvSpPr>
        <p:spPr>
          <a:xfrm>
            <a:off x="280578" y="1145160"/>
            <a:ext cx="4216966" cy="122772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3" name="Picture Placeholder 8"/>
          <p:cNvSpPr>
            <a:spLocks noGrp="1"/>
          </p:cNvSpPr>
          <p:nvPr userDrawn="1">
            <p:ph type="pic" sz="quarter" idx="10" hasCustomPrompt="1"/>
          </p:nvPr>
        </p:nvSpPr>
        <p:spPr>
          <a:xfrm>
            <a:off x="356524" y="1215855"/>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81" name="Picture Placeholder 8"/>
          <p:cNvSpPr>
            <a:spLocks noGrp="1"/>
          </p:cNvSpPr>
          <p:nvPr userDrawn="1">
            <p:ph type="pic" sz="quarter" idx="11" hasCustomPrompt="1"/>
          </p:nvPr>
        </p:nvSpPr>
        <p:spPr>
          <a:xfrm>
            <a:off x="2412469" y="2556922"/>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82" name="Picture Placeholder 8"/>
          <p:cNvSpPr>
            <a:spLocks noGrp="1"/>
          </p:cNvSpPr>
          <p:nvPr userDrawn="1">
            <p:ph type="pic" sz="quarter" idx="12" hasCustomPrompt="1"/>
          </p:nvPr>
        </p:nvSpPr>
        <p:spPr>
          <a:xfrm>
            <a:off x="4578282" y="3875145"/>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98" name="Text Placeholder 97"/>
          <p:cNvSpPr>
            <a:spLocks noGrp="1"/>
          </p:cNvSpPr>
          <p:nvPr userDrawn="1">
            <p:ph type="body" sz="quarter" idx="13" hasCustomPrompt="1"/>
          </p:nvPr>
        </p:nvSpPr>
        <p:spPr>
          <a:xfrm>
            <a:off x="1032471" y="1161555"/>
            <a:ext cx="3473499" cy="552230"/>
          </a:xfrm>
        </p:spPr>
        <p:txBody>
          <a:bodyPr/>
          <a:lstStyle>
            <a:lvl1pPr marL="0" indent="0">
              <a:buClr>
                <a:srgbClr val="4D4D4D"/>
              </a:buClr>
              <a:buFont typeface="Arial" panose="020B0604020202020204" pitchFamily="34" charset="0"/>
              <a:buNone/>
              <a:defRPr sz="1200" b="1" i="1" baseline="0"/>
            </a:lvl1pPr>
          </a:lstStyle>
          <a:p>
            <a:pPr lvl="0"/>
            <a:r>
              <a:rPr lang="en-US" dirty="0" smtClean="0"/>
              <a:t>Title</a:t>
            </a:r>
          </a:p>
        </p:txBody>
      </p:sp>
      <p:sp>
        <p:nvSpPr>
          <p:cNvPr id="99" name="Text Placeholder 97"/>
          <p:cNvSpPr>
            <a:spLocks noGrp="1"/>
          </p:cNvSpPr>
          <p:nvPr userDrawn="1">
            <p:ph type="body" sz="quarter" idx="14" hasCustomPrompt="1"/>
          </p:nvPr>
        </p:nvSpPr>
        <p:spPr>
          <a:xfrm>
            <a:off x="1034970" y="1708025"/>
            <a:ext cx="3470878" cy="664862"/>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a:t>
            </a:r>
          </a:p>
        </p:txBody>
      </p:sp>
      <p:sp>
        <p:nvSpPr>
          <p:cNvPr id="100" name="Text Placeholder 97"/>
          <p:cNvSpPr>
            <a:spLocks noGrp="1"/>
          </p:cNvSpPr>
          <p:nvPr>
            <p:ph type="body" sz="quarter" idx="15" hasCustomPrompt="1"/>
          </p:nvPr>
        </p:nvSpPr>
        <p:spPr>
          <a:xfrm>
            <a:off x="3048000" y="2491078"/>
            <a:ext cx="3693906" cy="552230"/>
          </a:xfrm>
        </p:spPr>
        <p:txBody>
          <a:bodyPr/>
          <a:lstStyle>
            <a:lvl1pPr marL="0" indent="0">
              <a:buClr>
                <a:srgbClr val="4D4D4D"/>
              </a:buClr>
              <a:buFont typeface="Arial" panose="020B0604020202020204" pitchFamily="34" charset="0"/>
              <a:buNone/>
              <a:defRPr sz="1200" b="1" i="1"/>
            </a:lvl1pPr>
          </a:lstStyle>
          <a:p>
            <a:pPr lvl="0"/>
            <a:r>
              <a:rPr lang="en-US" dirty="0" smtClean="0"/>
              <a:t>Title</a:t>
            </a:r>
          </a:p>
        </p:txBody>
      </p:sp>
      <p:sp>
        <p:nvSpPr>
          <p:cNvPr id="101" name="Text Placeholder 97"/>
          <p:cNvSpPr>
            <a:spLocks noGrp="1"/>
          </p:cNvSpPr>
          <p:nvPr>
            <p:ph type="body" sz="quarter" idx="16" hasCustomPrompt="1"/>
          </p:nvPr>
        </p:nvSpPr>
        <p:spPr>
          <a:xfrm>
            <a:off x="3050498" y="3037548"/>
            <a:ext cx="3691408" cy="664862"/>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102" name="Text Placeholder 97"/>
          <p:cNvSpPr>
            <a:spLocks noGrp="1"/>
          </p:cNvSpPr>
          <p:nvPr>
            <p:ph type="body" sz="quarter" idx="17" hasCustomPrompt="1"/>
          </p:nvPr>
        </p:nvSpPr>
        <p:spPr>
          <a:xfrm>
            <a:off x="5213423" y="3807778"/>
            <a:ext cx="3473499" cy="552230"/>
          </a:xfrm>
        </p:spPr>
        <p:txBody>
          <a:bodyPr/>
          <a:lstStyle>
            <a:lvl1pPr marL="0" indent="0">
              <a:buClr>
                <a:srgbClr val="4D4D4D"/>
              </a:buClr>
              <a:buFont typeface="Arial" panose="020B0604020202020204" pitchFamily="34" charset="0"/>
              <a:buNone/>
              <a:defRPr sz="1200" b="1" i="1"/>
            </a:lvl1pPr>
          </a:lstStyle>
          <a:p>
            <a:pPr lvl="0"/>
            <a:r>
              <a:rPr lang="en-US" dirty="0" smtClean="0"/>
              <a:t>Title</a:t>
            </a:r>
          </a:p>
        </p:txBody>
      </p:sp>
      <p:sp>
        <p:nvSpPr>
          <p:cNvPr id="103" name="Text Placeholder 97"/>
          <p:cNvSpPr>
            <a:spLocks noGrp="1"/>
          </p:cNvSpPr>
          <p:nvPr>
            <p:ph type="body" sz="quarter" idx="18" hasCustomPrompt="1"/>
          </p:nvPr>
        </p:nvSpPr>
        <p:spPr>
          <a:xfrm>
            <a:off x="5215922" y="4374344"/>
            <a:ext cx="3470878" cy="664862"/>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16"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9163007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 insert">
    <p:spTree>
      <p:nvGrpSpPr>
        <p:cNvPr id="1" name=""/>
        <p:cNvGrpSpPr/>
        <p:nvPr/>
      </p:nvGrpSpPr>
      <p:grpSpPr>
        <a:xfrm>
          <a:off x="0" y="0"/>
          <a:ext cx="0" cy="0"/>
          <a:chOff x="0" y="0"/>
          <a:chExt cx="0" cy="0"/>
        </a:xfrm>
      </p:grpSpPr>
      <p:sp>
        <p:nvSpPr>
          <p:cNvPr id="30" name="Rectangle 29"/>
          <p:cNvSpPr/>
          <p:nvPr userDrawn="1"/>
        </p:nvSpPr>
        <p:spPr>
          <a:xfrm>
            <a:off x="4756946" y="3063709"/>
            <a:ext cx="3763739" cy="149162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p:cNvSpPr/>
          <p:nvPr userDrawn="1"/>
        </p:nvSpPr>
        <p:spPr>
          <a:xfrm>
            <a:off x="590328" y="3063709"/>
            <a:ext cx="3763739" cy="149162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768732" y="1226324"/>
            <a:ext cx="3763739" cy="149162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Rectangle 4"/>
          <p:cNvSpPr/>
          <p:nvPr userDrawn="1"/>
        </p:nvSpPr>
        <p:spPr>
          <a:xfrm>
            <a:off x="602114" y="1226324"/>
            <a:ext cx="3763739" cy="149162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3" name="Picture Placeholder 8"/>
          <p:cNvSpPr>
            <a:spLocks noGrp="1"/>
          </p:cNvSpPr>
          <p:nvPr userDrawn="1">
            <p:ph type="pic" sz="quarter" idx="10" hasCustomPrompt="1"/>
          </p:nvPr>
        </p:nvSpPr>
        <p:spPr>
          <a:xfrm>
            <a:off x="688108" y="1325252"/>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81" name="Picture Placeholder 8"/>
          <p:cNvSpPr>
            <a:spLocks noGrp="1"/>
          </p:cNvSpPr>
          <p:nvPr userDrawn="1">
            <p:ph type="pic" sz="quarter" idx="11" hasCustomPrompt="1"/>
          </p:nvPr>
        </p:nvSpPr>
        <p:spPr>
          <a:xfrm>
            <a:off x="4863392" y="1332010"/>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82" name="Picture Placeholder 8"/>
          <p:cNvSpPr>
            <a:spLocks noGrp="1"/>
          </p:cNvSpPr>
          <p:nvPr userDrawn="1">
            <p:ph type="pic" sz="quarter" idx="12" hasCustomPrompt="1"/>
          </p:nvPr>
        </p:nvSpPr>
        <p:spPr>
          <a:xfrm>
            <a:off x="4849578" y="3145659"/>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42" name="Picture Placeholder 8"/>
          <p:cNvSpPr>
            <a:spLocks noGrp="1"/>
          </p:cNvSpPr>
          <p:nvPr userDrawn="1">
            <p:ph type="pic" sz="quarter" idx="13" hasCustomPrompt="1"/>
          </p:nvPr>
        </p:nvSpPr>
        <p:spPr>
          <a:xfrm>
            <a:off x="692488" y="3189835"/>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45" name="Text Placeholder 97"/>
          <p:cNvSpPr>
            <a:spLocks noGrp="1"/>
          </p:cNvSpPr>
          <p:nvPr userDrawn="1">
            <p:ph type="body" sz="quarter" idx="14" hasCustomPrompt="1"/>
          </p:nvPr>
        </p:nvSpPr>
        <p:spPr>
          <a:xfrm>
            <a:off x="1333912" y="1265944"/>
            <a:ext cx="3020155" cy="552230"/>
          </a:xfrm>
        </p:spPr>
        <p:txBody>
          <a:bodyPr/>
          <a:lstStyle>
            <a:lvl1pPr marL="0" indent="0">
              <a:buClr>
                <a:srgbClr val="4D4D4D"/>
              </a:buClr>
              <a:buFont typeface="Arial" panose="020B0604020202020204" pitchFamily="34" charset="0"/>
              <a:buNone/>
              <a:defRPr sz="1200" b="1" i="1"/>
            </a:lvl1pPr>
          </a:lstStyle>
          <a:p>
            <a:pPr lvl="0"/>
            <a:r>
              <a:rPr lang="en-US" dirty="0" smtClean="0"/>
              <a:t>Name &amp; Designation</a:t>
            </a:r>
          </a:p>
        </p:txBody>
      </p:sp>
      <p:sp>
        <p:nvSpPr>
          <p:cNvPr id="46" name="Text Placeholder 97"/>
          <p:cNvSpPr>
            <a:spLocks noGrp="1"/>
          </p:cNvSpPr>
          <p:nvPr userDrawn="1">
            <p:ph type="body" sz="quarter" idx="15" hasCustomPrompt="1"/>
          </p:nvPr>
        </p:nvSpPr>
        <p:spPr>
          <a:xfrm>
            <a:off x="1333912" y="1827470"/>
            <a:ext cx="3017657" cy="890476"/>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47" name="Text Placeholder 97"/>
          <p:cNvSpPr>
            <a:spLocks noGrp="1"/>
          </p:cNvSpPr>
          <p:nvPr>
            <p:ph type="body" sz="quarter" idx="16" hasCustomPrompt="1"/>
          </p:nvPr>
        </p:nvSpPr>
        <p:spPr>
          <a:xfrm>
            <a:off x="1333912" y="3103048"/>
            <a:ext cx="3020155" cy="552230"/>
          </a:xfrm>
        </p:spPr>
        <p:txBody>
          <a:bodyPr/>
          <a:lstStyle>
            <a:lvl1pPr marL="0" indent="0">
              <a:buClr>
                <a:srgbClr val="4D4D4D"/>
              </a:buClr>
              <a:buFont typeface="Arial" panose="020B0604020202020204" pitchFamily="34" charset="0"/>
              <a:buNone/>
              <a:defRPr sz="1200" b="1" i="1"/>
            </a:lvl1pPr>
          </a:lstStyle>
          <a:p>
            <a:pPr lvl="0"/>
            <a:r>
              <a:rPr lang="en-US" dirty="0" smtClean="0"/>
              <a:t>Name &amp; Designation</a:t>
            </a:r>
          </a:p>
        </p:txBody>
      </p:sp>
      <p:sp>
        <p:nvSpPr>
          <p:cNvPr id="48" name="Text Placeholder 97"/>
          <p:cNvSpPr>
            <a:spLocks noGrp="1"/>
          </p:cNvSpPr>
          <p:nvPr>
            <p:ph type="body" sz="quarter" idx="17" hasCustomPrompt="1"/>
          </p:nvPr>
        </p:nvSpPr>
        <p:spPr>
          <a:xfrm>
            <a:off x="1333912" y="3649518"/>
            <a:ext cx="3017657" cy="890476"/>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49" name="Text Placeholder 97"/>
          <p:cNvSpPr>
            <a:spLocks noGrp="1"/>
          </p:cNvSpPr>
          <p:nvPr>
            <p:ph type="body" sz="quarter" idx="18" hasCustomPrompt="1"/>
          </p:nvPr>
        </p:nvSpPr>
        <p:spPr>
          <a:xfrm>
            <a:off x="5505877" y="3103048"/>
            <a:ext cx="3020155" cy="552230"/>
          </a:xfrm>
        </p:spPr>
        <p:txBody>
          <a:bodyPr/>
          <a:lstStyle>
            <a:lvl1pPr marL="0" indent="0">
              <a:buClr>
                <a:srgbClr val="4D4D4D"/>
              </a:buClr>
              <a:buFont typeface="Arial" panose="020B0604020202020204" pitchFamily="34" charset="0"/>
              <a:buNone/>
              <a:defRPr sz="1200" b="1" i="1"/>
            </a:lvl1pPr>
          </a:lstStyle>
          <a:p>
            <a:pPr lvl="0"/>
            <a:r>
              <a:rPr lang="en-US" dirty="0" smtClean="0"/>
              <a:t>Name &amp; Designation</a:t>
            </a:r>
          </a:p>
        </p:txBody>
      </p:sp>
      <p:sp>
        <p:nvSpPr>
          <p:cNvPr id="50" name="Text Placeholder 97"/>
          <p:cNvSpPr>
            <a:spLocks noGrp="1"/>
          </p:cNvSpPr>
          <p:nvPr>
            <p:ph type="body" sz="quarter" idx="19" hasCustomPrompt="1"/>
          </p:nvPr>
        </p:nvSpPr>
        <p:spPr>
          <a:xfrm>
            <a:off x="5505877" y="3649518"/>
            <a:ext cx="3017657" cy="890476"/>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51" name="Text Placeholder 97"/>
          <p:cNvSpPr>
            <a:spLocks noGrp="1"/>
          </p:cNvSpPr>
          <p:nvPr>
            <p:ph type="body" sz="quarter" idx="20" hasCustomPrompt="1"/>
          </p:nvPr>
        </p:nvSpPr>
        <p:spPr>
          <a:xfrm>
            <a:off x="5505877" y="1265944"/>
            <a:ext cx="3020155" cy="552230"/>
          </a:xfrm>
        </p:spPr>
        <p:txBody>
          <a:bodyPr/>
          <a:lstStyle>
            <a:lvl1pPr marL="0" indent="0">
              <a:buClr>
                <a:srgbClr val="4D4D4D"/>
              </a:buClr>
              <a:buFont typeface="Arial" panose="020B0604020202020204" pitchFamily="34" charset="0"/>
              <a:buNone/>
              <a:defRPr sz="1200" b="1" i="1"/>
            </a:lvl1pPr>
          </a:lstStyle>
          <a:p>
            <a:pPr lvl="0"/>
            <a:r>
              <a:rPr lang="en-US" dirty="0" smtClean="0"/>
              <a:t>Name &amp; Designation</a:t>
            </a:r>
          </a:p>
        </p:txBody>
      </p:sp>
      <p:sp>
        <p:nvSpPr>
          <p:cNvPr id="52" name="Text Placeholder 97"/>
          <p:cNvSpPr>
            <a:spLocks noGrp="1"/>
          </p:cNvSpPr>
          <p:nvPr>
            <p:ph type="body" sz="quarter" idx="21" hasCustomPrompt="1"/>
          </p:nvPr>
        </p:nvSpPr>
        <p:spPr>
          <a:xfrm>
            <a:off x="5505877" y="1812414"/>
            <a:ext cx="3017657" cy="890476"/>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21"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347946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photo insert">
    <p:spTree>
      <p:nvGrpSpPr>
        <p:cNvPr id="1" name=""/>
        <p:cNvGrpSpPr/>
        <p:nvPr/>
      </p:nvGrpSpPr>
      <p:grpSpPr>
        <a:xfrm>
          <a:off x="0" y="0"/>
          <a:ext cx="0" cy="0"/>
          <a:chOff x="0" y="0"/>
          <a:chExt cx="0" cy="0"/>
        </a:xfrm>
      </p:grpSpPr>
      <p:sp>
        <p:nvSpPr>
          <p:cNvPr id="59" name="Rectangle 58"/>
          <p:cNvSpPr/>
          <p:nvPr userDrawn="1"/>
        </p:nvSpPr>
        <p:spPr>
          <a:xfrm>
            <a:off x="6075962" y="2971043"/>
            <a:ext cx="2759054" cy="167743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3" name="Rectangle 52"/>
          <p:cNvSpPr/>
          <p:nvPr userDrawn="1"/>
        </p:nvSpPr>
        <p:spPr>
          <a:xfrm>
            <a:off x="329080" y="2971043"/>
            <a:ext cx="2759054" cy="167743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6" name="Rectangle 55"/>
          <p:cNvSpPr/>
          <p:nvPr userDrawn="1"/>
        </p:nvSpPr>
        <p:spPr>
          <a:xfrm>
            <a:off x="3202521" y="2971043"/>
            <a:ext cx="2759054" cy="167743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Rectangle 4"/>
          <p:cNvSpPr/>
          <p:nvPr userDrawn="1"/>
        </p:nvSpPr>
        <p:spPr>
          <a:xfrm>
            <a:off x="1797826" y="1153759"/>
            <a:ext cx="2759054" cy="167743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3" name="Picture Placeholder 8"/>
          <p:cNvSpPr>
            <a:spLocks noGrp="1"/>
          </p:cNvSpPr>
          <p:nvPr userDrawn="1">
            <p:ph type="pic" sz="quarter" idx="10" hasCustomPrompt="1"/>
          </p:nvPr>
        </p:nvSpPr>
        <p:spPr>
          <a:xfrm>
            <a:off x="1883820" y="1252687"/>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81" name="Picture Placeholder 8"/>
          <p:cNvSpPr>
            <a:spLocks noGrp="1"/>
          </p:cNvSpPr>
          <p:nvPr>
            <p:ph type="pic" sz="quarter" idx="11" hasCustomPrompt="1"/>
          </p:nvPr>
        </p:nvSpPr>
        <p:spPr>
          <a:xfrm>
            <a:off x="6228304" y="3066578"/>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82" name="Picture Placeholder 8"/>
          <p:cNvSpPr>
            <a:spLocks noGrp="1"/>
          </p:cNvSpPr>
          <p:nvPr userDrawn="1">
            <p:ph type="pic" sz="quarter" idx="12" hasCustomPrompt="1"/>
          </p:nvPr>
        </p:nvSpPr>
        <p:spPr>
          <a:xfrm>
            <a:off x="3332704" y="3066578"/>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42" name="Picture Placeholder 8"/>
          <p:cNvSpPr>
            <a:spLocks noGrp="1"/>
          </p:cNvSpPr>
          <p:nvPr userDrawn="1">
            <p:ph type="pic" sz="quarter" idx="13" hasCustomPrompt="1"/>
          </p:nvPr>
        </p:nvSpPr>
        <p:spPr>
          <a:xfrm>
            <a:off x="391048" y="3066578"/>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45" name="Text Placeholder 97"/>
          <p:cNvSpPr>
            <a:spLocks noGrp="1"/>
          </p:cNvSpPr>
          <p:nvPr userDrawn="1">
            <p:ph type="body" sz="quarter" idx="14" hasCustomPrompt="1"/>
          </p:nvPr>
        </p:nvSpPr>
        <p:spPr>
          <a:xfrm>
            <a:off x="2529624" y="1251443"/>
            <a:ext cx="2027256" cy="552230"/>
          </a:xfrm>
        </p:spPr>
        <p:txBody>
          <a:bodyPr/>
          <a:lstStyle>
            <a:lvl1pPr marL="0" indent="0">
              <a:buClr>
                <a:srgbClr val="4D4D4D"/>
              </a:buClr>
              <a:buFont typeface="Arial" panose="020B0604020202020204" pitchFamily="34" charset="0"/>
              <a:buNone/>
              <a:defRPr sz="1200" b="1" i="1"/>
            </a:lvl1pPr>
          </a:lstStyle>
          <a:p>
            <a:pPr lvl="0"/>
            <a:r>
              <a:rPr lang="en-US" dirty="0" smtClean="0"/>
              <a:t>Title</a:t>
            </a:r>
          </a:p>
        </p:txBody>
      </p:sp>
      <p:sp>
        <p:nvSpPr>
          <p:cNvPr id="46" name="Text Placeholder 97"/>
          <p:cNvSpPr>
            <a:spLocks noGrp="1"/>
          </p:cNvSpPr>
          <p:nvPr userDrawn="1">
            <p:ph type="body" sz="quarter" idx="15" hasCustomPrompt="1"/>
          </p:nvPr>
        </p:nvSpPr>
        <p:spPr>
          <a:xfrm>
            <a:off x="2529624" y="1802082"/>
            <a:ext cx="2027256" cy="1076290"/>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54" name="Text Placeholder 97"/>
          <p:cNvSpPr>
            <a:spLocks noGrp="1"/>
          </p:cNvSpPr>
          <p:nvPr>
            <p:ph type="body" sz="quarter" idx="16" hasCustomPrompt="1"/>
          </p:nvPr>
        </p:nvSpPr>
        <p:spPr>
          <a:xfrm>
            <a:off x="1046704" y="3068727"/>
            <a:ext cx="2027256" cy="552230"/>
          </a:xfrm>
        </p:spPr>
        <p:txBody>
          <a:bodyPr/>
          <a:lstStyle>
            <a:lvl1pPr marL="0" indent="0">
              <a:buClr>
                <a:srgbClr val="4D4D4D"/>
              </a:buClr>
              <a:buFont typeface="Arial" panose="020B0604020202020204" pitchFamily="34" charset="0"/>
              <a:buNone/>
              <a:defRPr sz="1200" b="1" i="1"/>
            </a:lvl1pPr>
          </a:lstStyle>
          <a:p>
            <a:pPr lvl="0"/>
            <a:r>
              <a:rPr lang="en-US" dirty="0" smtClean="0"/>
              <a:t>Title</a:t>
            </a:r>
          </a:p>
        </p:txBody>
      </p:sp>
      <p:sp>
        <p:nvSpPr>
          <p:cNvPr id="55" name="Text Placeholder 97"/>
          <p:cNvSpPr>
            <a:spLocks noGrp="1"/>
          </p:cNvSpPr>
          <p:nvPr>
            <p:ph type="body" sz="quarter" idx="17" hasCustomPrompt="1"/>
          </p:nvPr>
        </p:nvSpPr>
        <p:spPr>
          <a:xfrm>
            <a:off x="1046704" y="3639462"/>
            <a:ext cx="2027256" cy="1076290"/>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57" name="Text Placeholder 97"/>
          <p:cNvSpPr>
            <a:spLocks noGrp="1"/>
          </p:cNvSpPr>
          <p:nvPr>
            <p:ph type="body" sz="quarter" idx="18" hasCustomPrompt="1"/>
          </p:nvPr>
        </p:nvSpPr>
        <p:spPr>
          <a:xfrm>
            <a:off x="3958216" y="3068727"/>
            <a:ext cx="2027256" cy="552230"/>
          </a:xfrm>
        </p:spPr>
        <p:txBody>
          <a:bodyPr/>
          <a:lstStyle>
            <a:lvl1pPr marL="0" indent="0">
              <a:buClr>
                <a:srgbClr val="4D4D4D"/>
              </a:buClr>
              <a:buFont typeface="Arial" panose="020B0604020202020204" pitchFamily="34" charset="0"/>
              <a:buNone/>
              <a:defRPr sz="1200" b="1" i="1"/>
            </a:lvl1pPr>
          </a:lstStyle>
          <a:p>
            <a:pPr lvl="0"/>
            <a:r>
              <a:rPr lang="en-US" dirty="0" smtClean="0"/>
              <a:t>Title</a:t>
            </a:r>
          </a:p>
        </p:txBody>
      </p:sp>
      <p:sp>
        <p:nvSpPr>
          <p:cNvPr id="58" name="Text Placeholder 97"/>
          <p:cNvSpPr>
            <a:spLocks noGrp="1"/>
          </p:cNvSpPr>
          <p:nvPr>
            <p:ph type="body" sz="quarter" idx="19" hasCustomPrompt="1"/>
          </p:nvPr>
        </p:nvSpPr>
        <p:spPr>
          <a:xfrm>
            <a:off x="3958216" y="3639462"/>
            <a:ext cx="2027256" cy="1076290"/>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60" name="Text Placeholder 97"/>
          <p:cNvSpPr>
            <a:spLocks noGrp="1"/>
          </p:cNvSpPr>
          <p:nvPr>
            <p:ph type="body" sz="quarter" idx="20" hasCustomPrompt="1"/>
          </p:nvPr>
        </p:nvSpPr>
        <p:spPr>
          <a:xfrm>
            <a:off x="6807760" y="3068727"/>
            <a:ext cx="2027256" cy="552230"/>
          </a:xfrm>
        </p:spPr>
        <p:txBody>
          <a:bodyPr/>
          <a:lstStyle>
            <a:lvl1pPr marL="0" indent="0">
              <a:buClr>
                <a:srgbClr val="4D4D4D"/>
              </a:buClr>
              <a:buFont typeface="Arial" panose="020B0604020202020204" pitchFamily="34" charset="0"/>
              <a:buNone/>
              <a:defRPr sz="1200" b="1" i="1"/>
            </a:lvl1pPr>
          </a:lstStyle>
          <a:p>
            <a:pPr lvl="0"/>
            <a:r>
              <a:rPr lang="en-US" dirty="0" smtClean="0"/>
              <a:t>Title</a:t>
            </a:r>
          </a:p>
        </p:txBody>
      </p:sp>
      <p:sp>
        <p:nvSpPr>
          <p:cNvPr id="61" name="Text Placeholder 97"/>
          <p:cNvSpPr>
            <a:spLocks noGrp="1"/>
          </p:cNvSpPr>
          <p:nvPr>
            <p:ph type="body" sz="quarter" idx="21" hasCustomPrompt="1"/>
          </p:nvPr>
        </p:nvSpPr>
        <p:spPr>
          <a:xfrm>
            <a:off x="6807760" y="3639462"/>
            <a:ext cx="2027256" cy="1076290"/>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a:t>
            </a:r>
            <a:r>
              <a:rPr lang="en-US" sz="800" dirty="0" smtClean="0">
                <a:solidFill>
                  <a:srgbClr val="4D4D4D"/>
                </a:solidFill>
              </a:rPr>
              <a:t> </a:t>
            </a:r>
            <a:endParaRPr lang="en-US" sz="800" baseline="0" dirty="0" smtClean="0">
              <a:solidFill>
                <a:srgbClr val="4D4D4D"/>
              </a:solidFill>
            </a:endParaRPr>
          </a:p>
        </p:txBody>
      </p:sp>
      <p:sp>
        <p:nvSpPr>
          <p:cNvPr id="62" name="Rectangle 61"/>
          <p:cNvSpPr/>
          <p:nvPr userDrawn="1"/>
        </p:nvSpPr>
        <p:spPr>
          <a:xfrm>
            <a:off x="4653138" y="1153759"/>
            <a:ext cx="2759054" cy="1677436"/>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3" name="Picture Placeholder 8"/>
          <p:cNvSpPr>
            <a:spLocks noGrp="1"/>
          </p:cNvSpPr>
          <p:nvPr>
            <p:ph type="pic" sz="quarter" idx="22" hasCustomPrompt="1"/>
          </p:nvPr>
        </p:nvSpPr>
        <p:spPr>
          <a:xfrm>
            <a:off x="4739132" y="1254367"/>
            <a:ext cx="578907" cy="675489"/>
          </a:xfrm>
          <a:prstGeom prst="rect">
            <a:avLst/>
          </a:prstGeom>
        </p:spPr>
        <p:txBody>
          <a:bodyPr>
            <a:normAutofit/>
          </a:bodyPr>
          <a:lstStyle>
            <a:lvl1pPr marL="0" indent="0">
              <a:buNone/>
              <a:defRPr sz="900"/>
            </a:lvl1pPr>
          </a:lstStyle>
          <a:p>
            <a:r>
              <a:rPr lang="en-US" dirty="0" smtClean="0"/>
              <a:t>Photo</a:t>
            </a:r>
            <a:endParaRPr lang="en-US" dirty="0"/>
          </a:p>
        </p:txBody>
      </p:sp>
      <p:sp>
        <p:nvSpPr>
          <p:cNvPr id="64" name="Text Placeholder 97"/>
          <p:cNvSpPr>
            <a:spLocks noGrp="1"/>
          </p:cNvSpPr>
          <p:nvPr>
            <p:ph type="body" sz="quarter" idx="23" hasCustomPrompt="1"/>
          </p:nvPr>
        </p:nvSpPr>
        <p:spPr>
          <a:xfrm>
            <a:off x="5384936" y="1253123"/>
            <a:ext cx="2027256" cy="552230"/>
          </a:xfrm>
        </p:spPr>
        <p:txBody>
          <a:bodyPr/>
          <a:lstStyle>
            <a:lvl1pPr marL="0" indent="0">
              <a:buClr>
                <a:srgbClr val="4D4D4D"/>
              </a:buClr>
              <a:buFont typeface="Arial" panose="020B0604020202020204" pitchFamily="34" charset="0"/>
              <a:buNone/>
              <a:defRPr sz="1200" b="1" i="1"/>
            </a:lvl1pPr>
          </a:lstStyle>
          <a:p>
            <a:pPr lvl="0"/>
            <a:r>
              <a:rPr lang="en-US" dirty="0" smtClean="0"/>
              <a:t>Title</a:t>
            </a:r>
          </a:p>
        </p:txBody>
      </p:sp>
      <p:sp>
        <p:nvSpPr>
          <p:cNvPr id="65" name="Text Placeholder 97"/>
          <p:cNvSpPr>
            <a:spLocks noGrp="1"/>
          </p:cNvSpPr>
          <p:nvPr>
            <p:ph type="body" sz="quarter" idx="24" hasCustomPrompt="1"/>
          </p:nvPr>
        </p:nvSpPr>
        <p:spPr>
          <a:xfrm>
            <a:off x="5384936" y="1803762"/>
            <a:ext cx="2027256" cy="1076290"/>
          </a:xfrm>
        </p:spPr>
        <p:txBody>
          <a:bodyPr/>
          <a:lstStyle>
            <a:lvl1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sz="1200"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baseline="0" dirty="0" smtClean="0">
                <a:solidFill>
                  <a:srgbClr val="4D4D4D"/>
                </a:solidFill>
              </a:rPr>
              <a:t>content text, 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r>
              <a:rPr lang="en-US" sz="800" baseline="0" dirty="0" smtClean="0">
                <a:solidFill>
                  <a:srgbClr val="4D4D4D"/>
                </a:solidFill>
              </a:rPr>
              <a:t>content text,</a:t>
            </a:r>
            <a:r>
              <a:rPr lang="en-US" sz="800" dirty="0" smtClean="0">
                <a:solidFill>
                  <a:srgbClr val="4D4D4D"/>
                </a:solidFill>
              </a:rPr>
              <a:t> </a:t>
            </a:r>
            <a:endParaRPr lang="en-US" sz="800" baseline="0" dirty="0" smtClean="0">
              <a:solidFill>
                <a:srgbClr val="4D4D4D"/>
              </a:solidFill>
            </a:endParaRPr>
          </a:p>
        </p:txBody>
      </p:sp>
      <p:sp>
        <p:nvSpPr>
          <p:cNvPr id="25"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5408235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Boxes without Top Patch">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3876" y="1202148"/>
            <a:ext cx="2721424" cy="3144679"/>
          </a:xfrm>
          <a:prstGeom prst="rect">
            <a:avLst/>
          </a:prstGeom>
          <a:ln>
            <a:solidFill>
              <a:schemeClr val="bg2">
                <a:lumMod val="40000"/>
                <a:lumOff val="60000"/>
              </a:schemeClr>
            </a:solidFill>
          </a:ln>
        </p:spPr>
        <p:txBody>
          <a:bodyPr>
            <a:normAutofit/>
          </a:bodyPr>
          <a:lstStyle>
            <a:lvl1pPr marL="0" marR="0" indent="0" algn="l" defTabSz="914400" rtl="0" eaLnBrk="1" fontAlgn="base" latinLnBrk="0" hangingPunct="1">
              <a:lnSpc>
                <a:spcPct val="100000"/>
              </a:lnSpc>
              <a:spcBef>
                <a:spcPct val="20000"/>
              </a:spcBef>
              <a:spcAft>
                <a:spcPct val="0"/>
              </a:spcAft>
              <a:buClr>
                <a:schemeClr val="bg2">
                  <a:lumMod val="50000"/>
                </a:schemeClr>
              </a:buClr>
              <a:buSzTx/>
              <a:buFont typeface="Arial" panose="020B0604020202020204" pitchFamily="34" charset="0"/>
              <a:buNone/>
              <a:tabLst/>
              <a:defRPr sz="1600">
                <a:solidFill>
                  <a:srgbClr val="4D4D4D"/>
                </a:solidFill>
              </a:defRPr>
            </a:lvl1pPr>
            <a:lvl2pPr marL="742950" indent="-285750">
              <a:buClr>
                <a:schemeClr val="bg2">
                  <a:lumMod val="50000"/>
                </a:schemeClr>
              </a:buClr>
              <a:buFont typeface="Arial" panose="020B0604020202020204" pitchFamily="34" charset="0"/>
              <a:buChar char="•"/>
              <a:defRPr sz="1400">
                <a:solidFill>
                  <a:srgbClr val="4D4D4D"/>
                </a:solidFill>
              </a:defRPr>
            </a:lvl2pPr>
            <a:lvl3pPr marL="1200150" indent="-285750">
              <a:buClr>
                <a:schemeClr val="bg2">
                  <a:lumMod val="50000"/>
                </a:schemeClr>
              </a:buClr>
              <a:buFont typeface="Arial" panose="020B0604020202020204" pitchFamily="34" charset="0"/>
              <a:buChar char="•"/>
              <a:defRPr sz="1400">
                <a:solidFill>
                  <a:srgbClr val="4D4D4D"/>
                </a:solidFill>
              </a:defRPr>
            </a:lvl3pPr>
          </a:lstStyle>
          <a:p>
            <a:pPr marL="342900" marR="0" lvl="0" indent="-342900" algn="l" defTabSz="914400"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smtClean="0"/>
              <a:t>Click to edit Master text styles (Arial 18 </a:t>
            </a:r>
            <a:r>
              <a:rPr lang="en-US" dirty="0" err="1" smtClean="0"/>
              <a:t>pt</a:t>
            </a:r>
            <a:r>
              <a:rPr lang="en-US" dirty="0" smtClean="0"/>
              <a:t>)</a:t>
            </a:r>
          </a:p>
          <a:p>
            <a:pPr lvl="1"/>
            <a:r>
              <a:rPr lang="en-US" dirty="0" smtClean="0"/>
              <a:t>Second level</a:t>
            </a:r>
          </a:p>
          <a:p>
            <a:pPr lvl="2"/>
            <a:r>
              <a:rPr lang="en-US" dirty="0" smtClean="0"/>
              <a:t>Third level</a:t>
            </a:r>
          </a:p>
        </p:txBody>
      </p:sp>
      <p:sp>
        <p:nvSpPr>
          <p:cNvPr id="10" name="Text Placeholder 3"/>
          <p:cNvSpPr>
            <a:spLocks noGrp="1"/>
          </p:cNvSpPr>
          <p:nvPr>
            <p:ph type="body" sz="quarter" idx="11" hasCustomPrompt="1"/>
          </p:nvPr>
        </p:nvSpPr>
        <p:spPr>
          <a:xfrm>
            <a:off x="3215826" y="1202148"/>
            <a:ext cx="2721424" cy="3144679"/>
          </a:xfrm>
          <a:prstGeom prst="rect">
            <a:avLst/>
          </a:prstGeom>
          <a:ln>
            <a:solidFill>
              <a:schemeClr val="bg2">
                <a:lumMod val="40000"/>
                <a:lumOff val="60000"/>
              </a:schemeClr>
            </a:solidFill>
          </a:ln>
        </p:spPr>
        <p:txBody>
          <a:bodyPr>
            <a:normAutofit/>
          </a:bodyPr>
          <a:lstStyle>
            <a:lvl1pPr marL="0" marR="0" indent="0" algn="l" defTabSz="914400" rtl="0" eaLnBrk="1" fontAlgn="base" latinLnBrk="0" hangingPunct="1">
              <a:lnSpc>
                <a:spcPct val="100000"/>
              </a:lnSpc>
              <a:spcBef>
                <a:spcPct val="20000"/>
              </a:spcBef>
              <a:spcAft>
                <a:spcPct val="0"/>
              </a:spcAft>
              <a:buClr>
                <a:srgbClr val="4D4D4D"/>
              </a:buClr>
              <a:buSzTx/>
              <a:buFontTx/>
              <a:buNone/>
              <a:tabLst/>
              <a:defRPr sz="1600">
                <a:solidFill>
                  <a:srgbClr val="4D4D4D"/>
                </a:solidFill>
              </a:defRPr>
            </a:lvl1pPr>
            <a:lvl2pPr marL="742950" indent="-285750">
              <a:buClr>
                <a:srgbClr val="4D4D4D"/>
              </a:buClr>
              <a:buFont typeface="Arial" panose="020B0604020202020204" pitchFamily="34" charset="0"/>
              <a:buChar char="•"/>
              <a:defRPr sz="1600">
                <a:solidFill>
                  <a:srgbClr val="4D4D4D"/>
                </a:solidFill>
              </a:defRPr>
            </a:lvl2pPr>
            <a:lvl3pPr marL="914400" indent="0">
              <a:buClr>
                <a:srgbClr val="4D4D4D"/>
              </a:buClr>
              <a:buFontTx/>
              <a:buNone/>
              <a:defRPr sz="1600">
                <a:solidFill>
                  <a:srgbClr val="4D4D4D"/>
                </a:solidFill>
              </a:defRPr>
            </a:lvl3pPr>
          </a:lstStyle>
          <a:p>
            <a:pPr marL="342900" marR="0" lvl="0" indent="-342900" algn="l" defTabSz="914400"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smtClean="0"/>
              <a:t>Click to edit Master text styles (Arial 18 </a:t>
            </a:r>
            <a:r>
              <a:rPr lang="en-US" dirty="0" err="1" smtClean="0"/>
              <a:t>pt</a:t>
            </a:r>
            <a:r>
              <a:rPr lang="en-US" dirty="0" smtClean="0"/>
              <a:t>)</a:t>
            </a:r>
          </a:p>
          <a:p>
            <a:pPr lvl="1"/>
            <a:r>
              <a:rPr lang="en-US" dirty="0" smtClean="0"/>
              <a:t>Second level</a:t>
            </a:r>
          </a:p>
          <a:p>
            <a:pPr lvl="2"/>
            <a:r>
              <a:rPr lang="en-US" dirty="0" smtClean="0"/>
              <a:t>Third level</a:t>
            </a:r>
          </a:p>
        </p:txBody>
      </p:sp>
      <p:sp>
        <p:nvSpPr>
          <p:cNvPr id="11" name="Text Placeholder 3"/>
          <p:cNvSpPr>
            <a:spLocks noGrp="1"/>
          </p:cNvSpPr>
          <p:nvPr>
            <p:ph type="body" sz="quarter" idx="12" hasCustomPrompt="1"/>
          </p:nvPr>
        </p:nvSpPr>
        <p:spPr>
          <a:xfrm>
            <a:off x="6117776" y="1202148"/>
            <a:ext cx="2721424" cy="3144679"/>
          </a:xfrm>
          <a:prstGeom prst="rect">
            <a:avLst/>
          </a:prstGeom>
          <a:ln>
            <a:solidFill>
              <a:schemeClr val="bg2">
                <a:lumMod val="40000"/>
                <a:lumOff val="60000"/>
              </a:schemeClr>
            </a:solidFill>
          </a:ln>
        </p:spPr>
        <p:txBody>
          <a:bodyPr>
            <a:normAutofit/>
          </a:bodyPr>
          <a:lstStyle>
            <a:lvl1pPr marL="0" marR="0" indent="0" algn="l" defTabSz="914400" rtl="0" eaLnBrk="1" fontAlgn="base" latinLnBrk="0" hangingPunct="1">
              <a:lnSpc>
                <a:spcPct val="100000"/>
              </a:lnSpc>
              <a:spcBef>
                <a:spcPct val="20000"/>
              </a:spcBef>
              <a:spcAft>
                <a:spcPct val="0"/>
              </a:spcAft>
              <a:buClr>
                <a:srgbClr val="FDB813"/>
              </a:buClr>
              <a:buSzTx/>
              <a:buFontTx/>
              <a:buNone/>
              <a:tabLst/>
              <a:defRPr sz="1600">
                <a:solidFill>
                  <a:srgbClr val="4D4D4D"/>
                </a:solidFill>
              </a:defRPr>
            </a:lvl1pPr>
            <a:lvl2pPr marL="457200" indent="0">
              <a:buClr>
                <a:srgbClr val="4D4D4D"/>
              </a:buClr>
              <a:buFontTx/>
              <a:buNone/>
              <a:defRPr sz="1600">
                <a:solidFill>
                  <a:srgbClr val="4D4D4D"/>
                </a:solidFill>
              </a:defRPr>
            </a:lvl2pPr>
            <a:lvl3pPr marL="914400" indent="0">
              <a:buClr>
                <a:srgbClr val="4D4D4D"/>
              </a:buClr>
              <a:buFontTx/>
              <a:buNone/>
              <a:defRPr sz="1600">
                <a:solidFill>
                  <a:srgbClr val="4D4D4D"/>
                </a:solidFill>
              </a:defRPr>
            </a:lvl3pPr>
          </a:lstStyle>
          <a:p>
            <a:pPr marL="342900" marR="0" lvl="0" indent="-342900" algn="l" defTabSz="914400"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smtClean="0"/>
              <a:t>Click to edit Master text styles (Arial 18 </a:t>
            </a:r>
            <a:r>
              <a:rPr lang="en-US" dirty="0" err="1" smtClean="0"/>
              <a:t>pt</a:t>
            </a:r>
            <a:r>
              <a:rPr lang="en-US" dirty="0" smtClean="0"/>
              <a:t>)</a:t>
            </a:r>
          </a:p>
          <a:p>
            <a:pPr lvl="1"/>
            <a:r>
              <a:rPr lang="en-US" dirty="0" smtClean="0"/>
              <a:t>Second level</a:t>
            </a:r>
          </a:p>
          <a:p>
            <a:pPr lvl="2"/>
            <a:r>
              <a:rPr lang="en-US" dirty="0" smtClean="0"/>
              <a:t>Third level</a:t>
            </a:r>
          </a:p>
        </p:txBody>
      </p:sp>
      <p:sp>
        <p:nvSpPr>
          <p:cNvPr id="6"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685009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Boxes without Top Patch">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1197585"/>
            <a:ext cx="4150808" cy="1757546"/>
          </a:xfrm>
          <a:prstGeom prst="rect">
            <a:avLst/>
          </a:prstGeom>
        </p:spPr>
        <p:txBody>
          <a:bodyPr>
            <a:normAutofit/>
          </a:bodyPr>
          <a:lstStyle>
            <a:lvl1pPr marL="0" marR="0" indent="0" algn="l" defTabSz="914400" rtl="0" eaLnBrk="1" fontAlgn="base" latinLnBrk="0" hangingPunct="1">
              <a:lnSpc>
                <a:spcPct val="100000"/>
              </a:lnSpc>
              <a:spcBef>
                <a:spcPct val="20000"/>
              </a:spcBef>
              <a:spcAft>
                <a:spcPct val="0"/>
              </a:spcAft>
              <a:buClr>
                <a:srgbClr val="4D4D4D"/>
              </a:buClr>
              <a:buSzTx/>
              <a:buFont typeface="Times" pitchFamily="18" charset="0"/>
              <a:buNone/>
              <a:tabLst/>
              <a:defRPr sz="1800">
                <a:solidFill>
                  <a:srgbClr val="4D4D4D"/>
                </a:solidFill>
              </a:defRPr>
            </a:lvl1pPr>
            <a:lvl2pPr>
              <a:buClr>
                <a:srgbClr val="4D4D4D"/>
              </a:buClr>
              <a:defRPr sz="1600">
                <a:solidFill>
                  <a:srgbClr val="4D4D4D"/>
                </a:solidFill>
              </a:defRPr>
            </a:lvl2pPr>
            <a:lvl3pPr>
              <a:buClr>
                <a:srgbClr val="4D4D4D"/>
              </a:buClr>
              <a:defRPr sz="1600">
                <a:solidFill>
                  <a:srgbClr val="4D4D4D"/>
                </a:solidFill>
              </a:defRPr>
            </a:lvl3pPr>
          </a:lstStyle>
          <a:p>
            <a:pPr marL="342900" marR="0" lvl="0" indent="-342900" algn="l" defTabSz="914400"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smtClean="0"/>
              <a:t>Click to edit Master text styles (Arial 16 </a:t>
            </a:r>
            <a:r>
              <a:rPr lang="en-US" dirty="0" err="1" smtClean="0"/>
              <a:t>pt</a:t>
            </a:r>
            <a:r>
              <a:rPr lang="en-US" dirty="0" smtClean="0"/>
              <a:t>)</a:t>
            </a:r>
          </a:p>
          <a:p>
            <a:pPr lvl="1"/>
            <a:r>
              <a:rPr lang="en-US" dirty="0" smtClean="0"/>
              <a:t>Second level</a:t>
            </a:r>
          </a:p>
          <a:p>
            <a:pPr lvl="2"/>
            <a:r>
              <a:rPr lang="en-US" dirty="0" smtClean="0"/>
              <a:t>Third level</a:t>
            </a:r>
          </a:p>
        </p:txBody>
      </p:sp>
      <p:sp>
        <p:nvSpPr>
          <p:cNvPr id="5" name="Text Placeholder 3"/>
          <p:cNvSpPr>
            <a:spLocks noGrp="1"/>
          </p:cNvSpPr>
          <p:nvPr>
            <p:ph type="body" sz="quarter" idx="11" hasCustomPrompt="1"/>
          </p:nvPr>
        </p:nvSpPr>
        <p:spPr>
          <a:xfrm>
            <a:off x="4682528" y="1197585"/>
            <a:ext cx="4150808" cy="1757546"/>
          </a:xfrm>
          <a:prstGeom prst="rect">
            <a:avLst/>
          </a:prstGeom>
        </p:spPr>
        <p:txBody>
          <a:bodyPr>
            <a:normAutofit/>
          </a:bodyPr>
          <a:lstStyle>
            <a:lvl1pPr marL="0" marR="0" indent="0" algn="l" defTabSz="914400" rtl="0" eaLnBrk="1" fontAlgn="base" latinLnBrk="0" hangingPunct="1">
              <a:lnSpc>
                <a:spcPct val="100000"/>
              </a:lnSpc>
              <a:spcBef>
                <a:spcPct val="20000"/>
              </a:spcBef>
              <a:spcAft>
                <a:spcPct val="0"/>
              </a:spcAft>
              <a:buClr>
                <a:srgbClr val="4D4D4D"/>
              </a:buClr>
              <a:buSzTx/>
              <a:buFont typeface="Times" pitchFamily="18" charset="0"/>
              <a:buNone/>
              <a:tabLst/>
              <a:defRPr sz="1800">
                <a:solidFill>
                  <a:srgbClr val="4D4D4D"/>
                </a:solidFill>
              </a:defRPr>
            </a:lvl1pPr>
            <a:lvl2pPr>
              <a:buClr>
                <a:srgbClr val="4D4D4D"/>
              </a:buClr>
              <a:defRPr sz="1600">
                <a:solidFill>
                  <a:srgbClr val="4D4D4D"/>
                </a:solidFill>
              </a:defRPr>
            </a:lvl2pPr>
            <a:lvl3pPr>
              <a:buClr>
                <a:srgbClr val="4D4D4D"/>
              </a:buClr>
              <a:defRPr sz="1600">
                <a:solidFill>
                  <a:srgbClr val="4D4D4D"/>
                </a:solidFill>
              </a:defRPr>
            </a:lvl3pPr>
          </a:lstStyle>
          <a:p>
            <a:pPr marL="342900" marR="0" lvl="0" indent="-342900" algn="l" defTabSz="914400"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smtClean="0"/>
              <a:t>Click to edit Master text styles (Arial 16 </a:t>
            </a:r>
            <a:r>
              <a:rPr lang="en-US" dirty="0" err="1" smtClean="0"/>
              <a:t>pt</a:t>
            </a:r>
            <a:r>
              <a:rPr lang="en-US" dirty="0" smtClean="0"/>
              <a:t>)</a:t>
            </a:r>
          </a:p>
          <a:p>
            <a:pPr lvl="1"/>
            <a:r>
              <a:rPr lang="en-US" dirty="0" smtClean="0"/>
              <a:t>Second level</a:t>
            </a:r>
          </a:p>
          <a:p>
            <a:pPr lvl="2"/>
            <a:r>
              <a:rPr lang="en-US" dirty="0" smtClean="0"/>
              <a:t>Third level</a:t>
            </a:r>
          </a:p>
        </p:txBody>
      </p:sp>
      <p:sp>
        <p:nvSpPr>
          <p:cNvPr id="7" name="Text Placeholder 6"/>
          <p:cNvSpPr>
            <a:spLocks noGrp="1"/>
          </p:cNvSpPr>
          <p:nvPr>
            <p:ph type="body" sz="quarter" idx="12"/>
          </p:nvPr>
        </p:nvSpPr>
        <p:spPr>
          <a:xfrm>
            <a:off x="304800" y="3026063"/>
            <a:ext cx="4150808" cy="1874716"/>
          </a:xfrm>
          <a:prstGeom prst="rect">
            <a:avLst/>
          </a:prstGeom>
        </p:spPr>
        <p:txBody>
          <a:bodyPr/>
          <a:lstStyle>
            <a:lvl1pPr marL="0" marR="0" indent="0" algn="l" defTabSz="914400" rtl="0" eaLnBrk="1" fontAlgn="base" latinLnBrk="0" hangingPunct="1">
              <a:lnSpc>
                <a:spcPct val="100000"/>
              </a:lnSpc>
              <a:spcBef>
                <a:spcPct val="20000"/>
              </a:spcBef>
              <a:spcAft>
                <a:spcPct val="0"/>
              </a:spcAft>
              <a:buClr>
                <a:srgbClr val="4D4D4D"/>
              </a:buClr>
              <a:buSzTx/>
              <a:buFont typeface="Times" pitchFamily="18" charset="0"/>
              <a:buNone/>
              <a:tabLst/>
              <a:defRPr sz="1800">
                <a:solidFill>
                  <a:srgbClr val="4D4D4D"/>
                </a:solidFill>
              </a:defRPr>
            </a:lvl1pPr>
            <a:lvl2pPr>
              <a:buClr>
                <a:srgbClr val="4D4D4D"/>
              </a:buClr>
              <a:defRPr sz="1600">
                <a:solidFill>
                  <a:srgbClr val="4D4D4D"/>
                </a:solidFill>
              </a:defRPr>
            </a:lvl2pPr>
            <a:lvl3pPr>
              <a:buClr>
                <a:srgbClr val="4D4D4D"/>
              </a:buClr>
              <a:defRPr sz="1600">
                <a:solidFill>
                  <a:srgbClr val="4D4D4D"/>
                </a:solidFill>
              </a:defRPr>
            </a:lvl3pPr>
          </a:lstStyle>
          <a:p>
            <a:pPr lvl="0"/>
            <a:r>
              <a:rPr lang="en-US" dirty="0" smtClean="0"/>
              <a:t>Click to edit Master text styles</a:t>
            </a:r>
          </a:p>
          <a:p>
            <a:pPr marL="342900" marR="0" lvl="0" indent="-342900" algn="l" defTabSz="914400"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smtClean="0"/>
              <a:t>(Arial 16 </a:t>
            </a:r>
            <a:r>
              <a:rPr lang="en-US" dirty="0" err="1" smtClean="0"/>
              <a:t>pt</a:t>
            </a:r>
            <a:r>
              <a:rPr lang="en-US" dirty="0" smtClean="0"/>
              <a:t>)</a:t>
            </a:r>
          </a:p>
          <a:p>
            <a:pPr lvl="1"/>
            <a:r>
              <a:rPr lang="en-US" dirty="0" smtClean="0"/>
              <a:t>Second level</a:t>
            </a:r>
          </a:p>
          <a:p>
            <a:pPr lvl="2"/>
            <a:r>
              <a:rPr lang="en-US" dirty="0" smtClean="0"/>
              <a:t>Third level</a:t>
            </a:r>
          </a:p>
        </p:txBody>
      </p:sp>
      <p:sp>
        <p:nvSpPr>
          <p:cNvPr id="9" name="Text Placeholder 8"/>
          <p:cNvSpPr>
            <a:spLocks noGrp="1"/>
          </p:cNvSpPr>
          <p:nvPr>
            <p:ph type="body" sz="quarter" idx="13"/>
          </p:nvPr>
        </p:nvSpPr>
        <p:spPr>
          <a:xfrm>
            <a:off x="4682528" y="3021117"/>
            <a:ext cx="4150808" cy="1874716"/>
          </a:xfrm>
          <a:prstGeom prst="rect">
            <a:avLst/>
          </a:prstGeom>
        </p:spPr>
        <p:txBody>
          <a:bodyPr/>
          <a:lstStyle>
            <a:lvl1pPr marL="0" marR="0" indent="0" algn="l" defTabSz="914400" rtl="0" eaLnBrk="1" fontAlgn="base" latinLnBrk="0" hangingPunct="1">
              <a:lnSpc>
                <a:spcPct val="100000"/>
              </a:lnSpc>
              <a:spcBef>
                <a:spcPct val="20000"/>
              </a:spcBef>
              <a:spcAft>
                <a:spcPct val="0"/>
              </a:spcAft>
              <a:buClr>
                <a:srgbClr val="4D4D4D"/>
              </a:buClr>
              <a:buSzTx/>
              <a:buFont typeface="Times" pitchFamily="18" charset="0"/>
              <a:buNone/>
              <a:tabLst/>
              <a:defRPr sz="1800">
                <a:solidFill>
                  <a:srgbClr val="4D4D4D"/>
                </a:solidFill>
              </a:defRPr>
            </a:lvl1pPr>
            <a:lvl2pPr>
              <a:buClr>
                <a:srgbClr val="4D4D4D"/>
              </a:buClr>
              <a:defRPr sz="1600">
                <a:solidFill>
                  <a:srgbClr val="4D4D4D"/>
                </a:solidFill>
              </a:defRPr>
            </a:lvl2pPr>
            <a:lvl3pPr>
              <a:buClr>
                <a:srgbClr val="4D4D4D"/>
              </a:buClr>
              <a:defRPr sz="1600">
                <a:solidFill>
                  <a:srgbClr val="4D4D4D"/>
                </a:solidFill>
              </a:defRPr>
            </a:lvl3pPr>
          </a:lstStyle>
          <a:p>
            <a:pPr lvl="0"/>
            <a:r>
              <a:rPr lang="en-US" dirty="0" smtClean="0"/>
              <a:t>Click to edit Master text styles</a:t>
            </a:r>
          </a:p>
          <a:p>
            <a:pPr marL="342900" marR="0" lvl="0" indent="-342900" algn="l" defTabSz="914400"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smtClean="0"/>
              <a:t>(Arial 16 </a:t>
            </a:r>
            <a:r>
              <a:rPr lang="en-US" dirty="0" err="1" smtClean="0"/>
              <a:t>pt</a:t>
            </a:r>
            <a:r>
              <a:rPr lang="en-US" dirty="0" smtClean="0"/>
              <a:t>)</a:t>
            </a:r>
          </a:p>
          <a:p>
            <a:pPr lvl="1"/>
            <a:r>
              <a:rPr lang="en-US" dirty="0" smtClean="0"/>
              <a:t>Second level</a:t>
            </a:r>
          </a:p>
          <a:p>
            <a:pPr lvl="2"/>
            <a:r>
              <a:rPr lang="en-US" dirty="0" smtClean="0"/>
              <a:t>Third level</a:t>
            </a:r>
          </a:p>
        </p:txBody>
      </p:sp>
      <p:sp>
        <p:nvSpPr>
          <p:cNvPr id="10" name="Title 1"/>
          <p:cNvSpPr>
            <a:spLocks noGrp="1"/>
          </p:cNvSpPr>
          <p:nvPr>
            <p:ph type="title"/>
          </p:nvPr>
        </p:nvSpPr>
        <p:spPr>
          <a:xfrm>
            <a:off x="227407" y="449225"/>
            <a:ext cx="6629400" cy="457623"/>
          </a:xfrm>
          <a:prstGeom prst="rect">
            <a:avLst/>
          </a:prstGeom>
        </p:spPr>
        <p:txBody>
          <a:bodyPr/>
          <a:lstStyle>
            <a:lvl1pPr>
              <a:defRPr sz="2400" b="1">
                <a:solidFill>
                  <a:srgbClr val="4D4D4D"/>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userDrawn="1"/>
        </p:nvSpPr>
        <p:spPr bwMode="auto">
          <a:xfrm>
            <a:off x="3" y="-17075"/>
            <a:ext cx="9143999" cy="991006"/>
          </a:xfrm>
          <a:prstGeom prst="rect">
            <a:avLst/>
          </a:prstGeom>
          <a:gradFill>
            <a:gsLst>
              <a:gs pos="23000">
                <a:schemeClr val="bg1"/>
              </a:gs>
              <a:gs pos="0">
                <a:schemeClr val="bg1">
                  <a:lumMod val="85000"/>
                </a:schemeClr>
              </a:gs>
              <a:gs pos="100000">
                <a:schemeClr val="bg1"/>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pitchFamily="34" charset="0"/>
              <a:ea typeface="ＭＳ Ｐゴシック"/>
              <a:cs typeface="ＭＳ Ｐゴシック"/>
            </a:endParaRPr>
          </a:p>
        </p:txBody>
      </p:sp>
      <p:sp>
        <p:nvSpPr>
          <p:cNvPr id="7" name="Title Placeholder 1"/>
          <p:cNvSpPr>
            <a:spLocks noGrp="1"/>
          </p:cNvSpPr>
          <p:nvPr>
            <p:ph type="title"/>
          </p:nvPr>
        </p:nvSpPr>
        <p:spPr>
          <a:xfrm>
            <a:off x="220898" y="205979"/>
            <a:ext cx="8229600" cy="857250"/>
          </a:xfrm>
          <a:prstGeom prst="rect">
            <a:avLst/>
          </a:prstGeom>
        </p:spPr>
        <p:txBody>
          <a:bodyPr vert="horz" lIns="68589" tIns="34295" rIns="68589" bIns="34295" rtlCol="0" anchor="ctr">
            <a:normAutofit/>
          </a:bodyPr>
          <a:lstStyle/>
          <a:p>
            <a:r>
              <a:rPr lang="en-US" dirty="0" smtClean="0"/>
              <a:t>Click to edit Master title style</a:t>
            </a:r>
            <a:endParaRPr lang="en-US" dirty="0"/>
          </a:p>
        </p:txBody>
      </p:sp>
      <p:sp>
        <p:nvSpPr>
          <p:cNvPr id="8" name="Text Placeholder 2"/>
          <p:cNvSpPr>
            <a:spLocks noGrp="1"/>
          </p:cNvSpPr>
          <p:nvPr>
            <p:ph type="body" idx="1"/>
          </p:nvPr>
        </p:nvSpPr>
        <p:spPr>
          <a:xfrm>
            <a:off x="457200" y="1200151"/>
            <a:ext cx="8229600" cy="3394472"/>
          </a:xfrm>
          <a:prstGeom prst="rect">
            <a:avLst/>
          </a:prstGeom>
        </p:spPr>
        <p:txBody>
          <a:bodyPr vert="horz" lIns="68589" tIns="34295" rIns="68589" bIns="3429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5" name="Picture 2"/>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899835" y="385762"/>
            <a:ext cx="1066800" cy="437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Connector 15"/>
          <p:cNvCxnSpPr/>
          <p:nvPr userDrawn="1"/>
        </p:nvCxnSpPr>
        <p:spPr>
          <a:xfrm>
            <a:off x="8805896" y="5019981"/>
            <a:ext cx="0" cy="1263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txBox="1">
            <a:spLocks/>
          </p:cNvSpPr>
          <p:nvPr userDrawn="1"/>
        </p:nvSpPr>
        <p:spPr>
          <a:xfrm>
            <a:off x="8822758" y="4948042"/>
            <a:ext cx="354730" cy="273844"/>
          </a:xfrm>
          <a:prstGeom prst="rect">
            <a:avLst/>
          </a:prstGeom>
        </p:spPr>
        <p:txBody>
          <a:bodyPr/>
          <a:ls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fld id="{39601925-951F-4EA8-91E5-A517312BFAAA}" type="slidenum">
              <a:rPr lang="en-US" sz="1100" smtClean="0">
                <a:latin typeface="Helvetica Condensed" pitchFamily="34" charset="0"/>
              </a:rPr>
              <a:pPr/>
              <a:t>‹#›</a:t>
            </a:fld>
            <a:endParaRPr lang="en-US" sz="1100" dirty="0">
              <a:latin typeface="Helvetica Condensed" pitchFamily="34" charset="0"/>
            </a:endParaRPr>
          </a:p>
        </p:txBody>
      </p:sp>
      <p:grpSp>
        <p:nvGrpSpPr>
          <p:cNvPr id="2" name="Group 1"/>
          <p:cNvGrpSpPr/>
          <p:nvPr userDrawn="1"/>
        </p:nvGrpSpPr>
        <p:grpSpPr>
          <a:xfrm>
            <a:off x="3" y="5080122"/>
            <a:ext cx="8686799" cy="45719"/>
            <a:chOff x="1" y="5051640"/>
            <a:chExt cx="8610599" cy="121469"/>
          </a:xfrm>
        </p:grpSpPr>
        <p:sp>
          <p:nvSpPr>
            <p:cNvPr id="5" name="Rectangle 4"/>
            <p:cNvSpPr/>
            <p:nvPr userDrawn="1"/>
          </p:nvSpPr>
          <p:spPr bwMode="auto">
            <a:xfrm>
              <a:off x="8046720" y="5051640"/>
              <a:ext cx="274320" cy="121469"/>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p:txBody>
        </p:sp>
        <p:sp>
          <p:nvSpPr>
            <p:cNvPr id="19" name="Rectangle 18"/>
            <p:cNvSpPr/>
            <p:nvPr userDrawn="1"/>
          </p:nvSpPr>
          <p:spPr bwMode="auto">
            <a:xfrm>
              <a:off x="1" y="5051640"/>
              <a:ext cx="8046720" cy="121469"/>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p:txBody>
        </p:sp>
        <p:sp>
          <p:nvSpPr>
            <p:cNvPr id="21" name="Rectangle 20"/>
            <p:cNvSpPr/>
            <p:nvPr userDrawn="1"/>
          </p:nvSpPr>
          <p:spPr bwMode="auto">
            <a:xfrm>
              <a:off x="8336280" y="5051640"/>
              <a:ext cx="274320" cy="12146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a typeface="ＭＳ Ｐゴシック"/>
                <a:cs typeface="ＭＳ Ｐゴシック"/>
              </a:endParaRPr>
            </a:p>
          </p:txBody>
        </p:sp>
      </p:grpSp>
      <p:sp>
        <p:nvSpPr>
          <p:cNvPr id="18" name="Text Box 16"/>
          <p:cNvSpPr txBox="1">
            <a:spLocks noChangeArrowheads="1"/>
          </p:cNvSpPr>
          <p:nvPr userDrawn="1"/>
        </p:nvSpPr>
        <p:spPr bwMode="auto">
          <a:xfrm>
            <a:off x="227965" y="4875071"/>
            <a:ext cx="3145413" cy="207749"/>
          </a:xfrm>
          <a:prstGeom prst="rect">
            <a:avLst/>
          </a:prstGeom>
          <a:noFill/>
          <a:ln w="9525">
            <a:noFill/>
            <a:miter lim="800000"/>
            <a:headEnd/>
            <a:tailEnd/>
          </a:ln>
          <a:effectLst/>
        </p:spPr>
        <p:txBody>
          <a:bodyPr wrap="none">
            <a:spAutoFit/>
          </a:bodyPr>
          <a:lstStyle/>
          <a:p>
            <a:pPr eaLnBrk="1" hangingPunct="1"/>
            <a:r>
              <a:rPr lang="en-US" sz="750" dirty="0">
                <a:solidFill>
                  <a:srgbClr val="B0B3B2"/>
                </a:solidFill>
              </a:rPr>
              <a:t>© Hexaware Technologies. All rights reserved</a:t>
            </a:r>
            <a:r>
              <a:rPr lang="en-US" sz="750" dirty="0" smtClean="0">
                <a:solidFill>
                  <a:srgbClr val="B0B3B2"/>
                </a:solidFill>
              </a:rPr>
              <a:t>. |</a:t>
            </a:r>
            <a:r>
              <a:rPr lang="en-US" sz="750" baseline="0" dirty="0" smtClean="0">
                <a:solidFill>
                  <a:srgbClr val="B0B3B2"/>
                </a:solidFill>
              </a:rPr>
              <a:t>  www.hexaware.com</a:t>
            </a:r>
            <a:r>
              <a:rPr lang="en-US" sz="750" dirty="0" smtClean="0">
                <a:solidFill>
                  <a:srgbClr val="B0B3B2"/>
                </a:solidFill>
              </a:rPr>
              <a:t> </a:t>
            </a:r>
            <a:endParaRPr lang="en-US" sz="750" dirty="0">
              <a:solidFill>
                <a:srgbClr val="B0B3B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713" r:id="rId3"/>
    <p:sldLayoutId id="2147483720" r:id="rId4"/>
    <p:sldLayoutId id="2147483721" r:id="rId5"/>
    <p:sldLayoutId id="2147483723" r:id="rId6"/>
    <p:sldLayoutId id="2147483722" r:id="rId7"/>
    <p:sldLayoutId id="2147483724" r:id="rId8"/>
    <p:sldLayoutId id="2147483715" r:id="rId9"/>
    <p:sldLayoutId id="2147483708" r:id="rId10"/>
    <p:sldLayoutId id="2147483709" r:id="rId11"/>
    <p:sldLayoutId id="2147483710" r:id="rId12"/>
    <p:sldLayoutId id="2147483712" r:id="rId13"/>
    <p:sldLayoutId id="2147483714" r:id="rId14"/>
    <p:sldLayoutId id="2147483716" r:id="rId15"/>
    <p:sldLayoutId id="2147483725" r:id="rId16"/>
    <p:sldLayoutId id="2147483718" r:id="rId17"/>
    <p:sldLayoutId id="2147483719" r:id="rId18"/>
    <p:sldLayoutId id="2147483717" r:id="rId19"/>
  </p:sldLayoutIdLst>
  <p:transition>
    <p:fade/>
  </p:transition>
  <p:timing>
    <p:tnLst>
      <p:par>
        <p:cTn id="1" dur="indefinite" restart="never" nodeType="tmRoot"/>
      </p:par>
    </p:tnLst>
  </p:timing>
  <p:txStyles>
    <p:titleStyle>
      <a:lvl1pPr algn="l" rtl="0" fontAlgn="base">
        <a:spcBef>
          <a:spcPct val="0"/>
        </a:spcBef>
        <a:spcAft>
          <a:spcPct val="0"/>
        </a:spcAft>
        <a:defRPr sz="2400">
          <a:solidFill>
            <a:srgbClr val="4D4D4D"/>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a:solidFill>
            <a:srgbClr val="002A4A"/>
          </a:solidFill>
          <a:latin typeface="HelveticaNeue Condensed"/>
          <a:ea typeface="ＭＳ Ｐゴシック"/>
          <a:cs typeface="ＭＳ Ｐゴシック"/>
        </a:defRPr>
      </a:lvl2pPr>
      <a:lvl3pPr algn="l" rtl="0" fontAlgn="base">
        <a:spcBef>
          <a:spcPct val="0"/>
        </a:spcBef>
        <a:spcAft>
          <a:spcPct val="0"/>
        </a:spcAft>
        <a:defRPr sz="3200">
          <a:solidFill>
            <a:srgbClr val="002A4A"/>
          </a:solidFill>
          <a:latin typeface="HelveticaNeue Condensed"/>
          <a:ea typeface="ＭＳ Ｐゴシック"/>
          <a:cs typeface="ＭＳ Ｐゴシック"/>
        </a:defRPr>
      </a:lvl3pPr>
      <a:lvl4pPr algn="l" rtl="0" fontAlgn="base">
        <a:spcBef>
          <a:spcPct val="0"/>
        </a:spcBef>
        <a:spcAft>
          <a:spcPct val="0"/>
        </a:spcAft>
        <a:defRPr sz="3200">
          <a:solidFill>
            <a:srgbClr val="002A4A"/>
          </a:solidFill>
          <a:latin typeface="HelveticaNeue Condensed"/>
          <a:ea typeface="ＭＳ Ｐゴシック"/>
          <a:cs typeface="ＭＳ Ｐゴシック"/>
        </a:defRPr>
      </a:lvl4pPr>
      <a:lvl5pPr algn="l" rtl="0" fontAlgn="base">
        <a:spcBef>
          <a:spcPct val="0"/>
        </a:spcBef>
        <a:spcAft>
          <a:spcPct val="0"/>
        </a:spcAft>
        <a:defRPr sz="3200">
          <a:solidFill>
            <a:srgbClr val="002A4A"/>
          </a:solidFill>
          <a:latin typeface="HelveticaNeue Condensed"/>
          <a:ea typeface="ＭＳ Ｐゴシック"/>
          <a:cs typeface="ＭＳ Ｐゴシック"/>
        </a:defRPr>
      </a:lvl5pPr>
      <a:lvl6pPr marL="457200" algn="l" rtl="0" fontAlgn="base">
        <a:spcBef>
          <a:spcPct val="0"/>
        </a:spcBef>
        <a:spcAft>
          <a:spcPct val="0"/>
        </a:spcAft>
        <a:defRPr sz="3200">
          <a:solidFill>
            <a:srgbClr val="002A4A"/>
          </a:solidFill>
          <a:latin typeface="HelveticaNeue Condensed"/>
          <a:ea typeface="ＭＳ Ｐゴシック"/>
          <a:cs typeface="ＭＳ Ｐゴシック"/>
        </a:defRPr>
      </a:lvl6pPr>
      <a:lvl7pPr marL="914400" algn="l" rtl="0" fontAlgn="base">
        <a:spcBef>
          <a:spcPct val="0"/>
        </a:spcBef>
        <a:spcAft>
          <a:spcPct val="0"/>
        </a:spcAft>
        <a:defRPr sz="3200">
          <a:solidFill>
            <a:srgbClr val="002A4A"/>
          </a:solidFill>
          <a:latin typeface="HelveticaNeue Condensed"/>
          <a:ea typeface="ＭＳ Ｐゴシック"/>
          <a:cs typeface="ＭＳ Ｐゴシック"/>
        </a:defRPr>
      </a:lvl7pPr>
      <a:lvl8pPr marL="1371600" algn="l" rtl="0" fontAlgn="base">
        <a:spcBef>
          <a:spcPct val="0"/>
        </a:spcBef>
        <a:spcAft>
          <a:spcPct val="0"/>
        </a:spcAft>
        <a:defRPr sz="3200">
          <a:solidFill>
            <a:srgbClr val="002A4A"/>
          </a:solidFill>
          <a:latin typeface="HelveticaNeue Condensed"/>
          <a:ea typeface="ＭＳ Ｐゴシック"/>
          <a:cs typeface="ＭＳ Ｐゴシック"/>
        </a:defRPr>
      </a:lvl8pPr>
      <a:lvl9pPr marL="1828800" algn="l" rtl="0" fontAlgn="base">
        <a:spcBef>
          <a:spcPct val="0"/>
        </a:spcBef>
        <a:spcAft>
          <a:spcPct val="0"/>
        </a:spcAft>
        <a:defRPr sz="3200">
          <a:solidFill>
            <a:srgbClr val="002A4A"/>
          </a:solidFill>
          <a:latin typeface="HelveticaNeue Condensed"/>
          <a:ea typeface="ＭＳ Ｐゴシック"/>
          <a:cs typeface="ＭＳ Ｐゴシック"/>
        </a:defRPr>
      </a:lvl9pPr>
    </p:titleStyle>
    <p:bodyStyle>
      <a:lvl1pPr marL="342900" indent="-342900" algn="l" rtl="0" fontAlgn="base">
        <a:spcBef>
          <a:spcPct val="20000"/>
        </a:spcBef>
        <a:spcAft>
          <a:spcPct val="0"/>
        </a:spcAft>
        <a:buClr>
          <a:srgbClr val="4D4D4D"/>
        </a:buClr>
        <a:buFont typeface="Times" pitchFamily="18" charset="0"/>
        <a:buChar char="•"/>
        <a:defRPr sz="1800">
          <a:solidFill>
            <a:srgbClr val="4D4D4D"/>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Clr>
          <a:srgbClr val="4D4D4D"/>
        </a:buClr>
        <a:buFont typeface="Times" pitchFamily="18" charset="0"/>
        <a:buChar char="•"/>
        <a:defRPr sz="1600">
          <a:solidFill>
            <a:srgbClr val="4D4D4D"/>
          </a:solidFill>
          <a:latin typeface="Arial" panose="020B0604020202020204" pitchFamily="34" charset="0"/>
          <a:ea typeface="+mn-ea"/>
          <a:cs typeface="Arial" panose="020B0604020202020204" pitchFamily="34" charset="0"/>
        </a:defRPr>
      </a:lvl5pPr>
      <a:lvl6pPr marL="25146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6pPr>
      <a:lvl7pPr marL="29718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7pPr>
      <a:lvl8pPr marL="34290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8pPr>
      <a:lvl9pPr marL="38862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mountaingoatsoftware.com/scrum/product-backlog" TargetMode="External"/><Relationship Id="rId2" Type="http://schemas.openxmlformats.org/officeDocument/2006/relationships/hyperlink" Target="http://www.mountaingoatsoftware.com/scrum/team"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www.mountaingoatsoftware.com/scrum/product-own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en.wikipedia.org/wiki/Cross-functional_team" TargetMode="External"/><Relationship Id="rId3" Type="http://schemas.openxmlformats.org/officeDocument/2006/relationships/image" Target="../media/image14.png"/><Relationship Id="rId7" Type="http://schemas.openxmlformats.org/officeDocument/2006/relationships/hyperlink" Target="http://en.wikipedia.org/wiki/Self-organization" TargetMode="External"/><Relationship Id="rId2" Type="http://schemas.openxmlformats.org/officeDocument/2006/relationships/image" Target="../media/image13.wmf"/><Relationship Id="rId1" Type="http://schemas.openxmlformats.org/officeDocument/2006/relationships/slideLayout" Target="../slideLayouts/slideLayout2.xml"/><Relationship Id="rId6" Type="http://schemas.openxmlformats.org/officeDocument/2006/relationships/hyperlink" Target="http://en.wikipedia.org/wiki/Iterative_and_incremental_development" TargetMode="External"/><Relationship Id="rId5" Type="http://schemas.openxmlformats.org/officeDocument/2006/relationships/hyperlink" Target="http://en.wikipedia.org/wiki/Software_development_methodologies" TargetMode="Externa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wmf"/><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hyperlink" Target="http://www.agilemodeling.com/essays/changeManagement.htm" TargetMode="External"/><Relationship Id="rId4" Type="http://schemas.openxmlformats.org/officeDocument/2006/relationships/image" Target="../media/image58.emf"/></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9.w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7.emf"/></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oleObject" Target="../embeddings/Microsoft_Excel_Chart1.xls"/><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slideLayout" Target="../slideLayouts/slideLayout2.xml"/><Relationship Id="rId16" Type="http://schemas.openxmlformats.org/officeDocument/2006/relationships/image" Target="../media/image18.png"/><Relationship Id="rId1" Type="http://schemas.openxmlformats.org/officeDocument/2006/relationships/vmlDrawing" Target="../drawings/vmlDrawing1.v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oleObject" Target="../embeddings/Microsoft_Excel_Chart2.xls"/><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9.emf"/></Relationships>
</file>

<file path=ppt/slides/_rels/slide5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2.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74.png"/><Relationship Id="rId5" Type="http://schemas.openxmlformats.org/officeDocument/2006/relationships/image" Target="../media/image35.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72.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77.pn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76.wmf"/><Relationship Id="rId4"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2.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74.png"/><Relationship Id="rId5" Type="http://schemas.openxmlformats.org/officeDocument/2006/relationships/image" Target="../media/image35.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72.png"/></Relationships>
</file>

<file path=ppt/slides/_rels/slide5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3.png"/><Relationship Id="rId7" Type="http://schemas.openxmlformats.org/officeDocument/2006/relationships/image" Target="../media/image73.png"/><Relationship Id="rId12" Type="http://schemas.openxmlformats.org/officeDocument/2006/relationships/image" Target="../media/image7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71.png"/><Relationship Id="rId5" Type="http://schemas.openxmlformats.org/officeDocument/2006/relationships/image" Target="../media/image35.png"/><Relationship Id="rId10" Type="http://schemas.openxmlformats.org/officeDocument/2006/relationships/image" Target="../media/image72.png"/><Relationship Id="rId4" Type="http://schemas.openxmlformats.org/officeDocument/2006/relationships/image" Target="../media/image32.png"/><Relationship Id="rId9"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183126" y="3782045"/>
            <a:ext cx="527709" cy="215444"/>
          </a:xfrm>
          <a:prstGeom prst="rect">
            <a:avLst/>
          </a:prstGeom>
          <a:noFill/>
        </p:spPr>
        <p:txBody>
          <a:bodyPr wrap="none" rtlCol="0">
            <a:spAutoFit/>
          </a:bodyPr>
          <a:lstStyle/>
          <a:p>
            <a:r>
              <a:rPr lang="en-US" sz="800" dirty="0" smtClean="0">
                <a:solidFill>
                  <a:schemeClr val="bg1"/>
                </a:solidFill>
              </a:rPr>
              <a:t>Results</a:t>
            </a:r>
            <a:endParaRPr lang="en-US" sz="800" dirty="0">
              <a:solidFill>
                <a:schemeClr val="bg1"/>
              </a:solidFill>
            </a:endParaRPr>
          </a:p>
        </p:txBody>
      </p:sp>
      <p:sp>
        <p:nvSpPr>
          <p:cNvPr id="7" name="TextBox 6"/>
          <p:cNvSpPr txBox="1"/>
          <p:nvPr/>
        </p:nvSpPr>
        <p:spPr>
          <a:xfrm>
            <a:off x="6191250" y="3782045"/>
            <a:ext cx="556563" cy="215444"/>
          </a:xfrm>
          <a:prstGeom prst="rect">
            <a:avLst/>
          </a:prstGeom>
          <a:noFill/>
        </p:spPr>
        <p:txBody>
          <a:bodyPr wrap="none" rtlCol="0">
            <a:spAutoFit/>
          </a:bodyPr>
          <a:lstStyle/>
          <a:p>
            <a:r>
              <a:rPr lang="en-US" sz="800" dirty="0" smtClean="0">
                <a:solidFill>
                  <a:schemeClr val="bg1"/>
                </a:solidFill>
              </a:rPr>
              <a:t>Process</a:t>
            </a:r>
            <a:endParaRPr lang="en-US" sz="800" dirty="0">
              <a:solidFill>
                <a:schemeClr val="bg1"/>
              </a:solidFill>
            </a:endParaRPr>
          </a:p>
        </p:txBody>
      </p:sp>
      <p:sp>
        <p:nvSpPr>
          <p:cNvPr id="3" name="Title 2"/>
          <p:cNvSpPr>
            <a:spLocks noGrp="1"/>
          </p:cNvSpPr>
          <p:nvPr>
            <p:ph type="ctrTitle"/>
          </p:nvPr>
        </p:nvSpPr>
        <p:spPr>
          <a:xfrm>
            <a:off x="3095102" y="1834320"/>
            <a:ext cx="5134498" cy="1219199"/>
          </a:xfrm>
        </p:spPr>
        <p:txBody>
          <a:bodyPr/>
          <a:lstStyle/>
          <a:p>
            <a:r>
              <a:rPr lang="en-US" dirty="0"/>
              <a:t>Scrum Overview</a:t>
            </a:r>
            <a:endParaRPr lang="en-US" dirty="0">
              <a:latin typeface="+mn-lt"/>
            </a:endParaRPr>
          </a:p>
        </p:txBody>
      </p:sp>
    </p:spTree>
    <p:extLst>
      <p:ext uri="{BB962C8B-B14F-4D97-AF65-F5344CB8AC3E}">
        <p14:creationId xmlns:p14="http://schemas.microsoft.com/office/powerpoint/2010/main" val="18713330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We’re losing the relay race</a:t>
            </a:r>
          </a:p>
        </p:txBody>
      </p:sp>
      <p:grpSp>
        <p:nvGrpSpPr>
          <p:cNvPr id="6" name="Group 3"/>
          <p:cNvGrpSpPr>
            <a:grpSpLocks/>
          </p:cNvGrpSpPr>
          <p:nvPr/>
        </p:nvGrpSpPr>
        <p:grpSpPr bwMode="auto">
          <a:xfrm>
            <a:off x="0" y="1096964"/>
            <a:ext cx="9144000" cy="3839368"/>
            <a:chOff x="0" y="0"/>
            <a:chExt cx="4896" cy="2680"/>
          </a:xfrm>
        </p:grpSpPr>
        <p:sp>
          <p:nvSpPr>
            <p:cNvPr id="7" name="AutoShape 4"/>
            <p:cNvSpPr>
              <a:spLocks/>
            </p:cNvSpPr>
            <p:nvPr/>
          </p:nvSpPr>
          <p:spPr bwMode="auto">
            <a:xfrm>
              <a:off x="0" y="0"/>
              <a:ext cx="4896" cy="2680"/>
            </a:xfrm>
            <a:prstGeom prst="roundRect">
              <a:avLst>
                <a:gd name="adj" fmla="val 7162"/>
              </a:avLst>
            </a:prstGeom>
            <a:blipFill dpi="0" rotWithShape="0">
              <a:blip r:embed="rId2" cstate="print"/>
              <a:srcRect/>
              <a:tile tx="0" ty="0" sx="100000" sy="100000" flip="none" algn="tl"/>
            </a:blipFill>
            <a:ln w="25400">
              <a:solidFill>
                <a:srgbClr val="FFFFFF"/>
              </a:solidFill>
              <a:round/>
              <a:headEnd/>
              <a:tailEnd/>
            </a:ln>
            <a:effectLst>
              <a:outerShdw dist="63500" dir="2700000" algn="ctr" rotWithShape="0">
                <a:schemeClr val="bg2">
                  <a:alpha val="29999"/>
                </a:schemeClr>
              </a:outerShdw>
            </a:effectLst>
          </p:spPr>
          <p:txBody>
            <a:bodyPr/>
            <a:lstStyle/>
            <a:p>
              <a:pPr>
                <a:defRPr/>
              </a:pPr>
              <a:r>
                <a:rPr lang="en-US" dirty="0">
                  <a:solidFill>
                    <a:srgbClr val="0F2C48"/>
                  </a:solidFill>
                </a:rPr>
                <a:t> </a:t>
              </a:r>
            </a:p>
          </p:txBody>
        </p:sp>
        <p:sp>
          <p:nvSpPr>
            <p:cNvPr id="8" name="Rectangle 5"/>
            <p:cNvSpPr>
              <a:spLocks/>
            </p:cNvSpPr>
            <p:nvPr/>
          </p:nvSpPr>
          <p:spPr bwMode="auto">
            <a:xfrm>
              <a:off x="1936" y="2144"/>
              <a:ext cx="2648" cy="528"/>
            </a:xfrm>
            <a:prstGeom prst="rect">
              <a:avLst/>
            </a:prstGeom>
            <a:solidFill>
              <a:schemeClr val="accent1"/>
            </a:solidFill>
            <a:ln w="25400">
              <a:noFill/>
              <a:miter lim="800000"/>
              <a:headEnd/>
              <a:tailEnd/>
            </a:ln>
          </p:spPr>
          <p:txBody>
            <a:bodyPr lIns="0" tIns="0" rIns="0" bIns="0" anchor="ctr"/>
            <a:lstStyle/>
            <a:p>
              <a:pPr marL="165100">
                <a:defRPr/>
              </a:pPr>
              <a:r>
                <a:rPr lang="en-US" sz="1700" dirty="0" err="1">
                  <a:solidFill>
                    <a:srgbClr val="0F2C48"/>
                  </a:solidFill>
                  <a:ea typeface="Gill Sans" pitchFamily="80" charset="0"/>
                  <a:cs typeface="Gill Sans" pitchFamily="80" charset="0"/>
                </a:rPr>
                <a:t>Hirotaka</a:t>
              </a:r>
              <a:r>
                <a:rPr lang="en-US" sz="1700" dirty="0">
                  <a:solidFill>
                    <a:srgbClr val="0F2C48"/>
                  </a:solidFill>
                  <a:ea typeface="Gill Sans" pitchFamily="80" charset="0"/>
                  <a:cs typeface="Gill Sans" pitchFamily="80" charset="0"/>
                </a:rPr>
                <a:t> Takeuchi and </a:t>
              </a:r>
              <a:r>
                <a:rPr lang="en-US" sz="1700" dirty="0" err="1">
                  <a:solidFill>
                    <a:srgbClr val="0F2C48"/>
                  </a:solidFill>
                  <a:ea typeface="Gill Sans" pitchFamily="80" charset="0"/>
                  <a:cs typeface="Gill Sans" pitchFamily="80" charset="0"/>
                </a:rPr>
                <a:t>Ikujiro</a:t>
              </a:r>
              <a:r>
                <a:rPr lang="en-US" sz="1700" dirty="0">
                  <a:solidFill>
                    <a:srgbClr val="0F2C48"/>
                  </a:solidFill>
                  <a:ea typeface="Gill Sans" pitchFamily="80" charset="0"/>
                  <a:cs typeface="Gill Sans" pitchFamily="80" charset="0"/>
                </a:rPr>
                <a:t> </a:t>
              </a:r>
              <a:r>
                <a:rPr lang="en-US" sz="1700" dirty="0" err="1">
                  <a:solidFill>
                    <a:srgbClr val="0F2C48"/>
                  </a:solidFill>
                  <a:ea typeface="Gill Sans" pitchFamily="80" charset="0"/>
                  <a:cs typeface="Gill Sans" pitchFamily="80" charset="0"/>
                </a:rPr>
                <a:t>Nonaka</a:t>
              </a:r>
              <a:r>
                <a:rPr lang="en-US" sz="1700" dirty="0">
                  <a:solidFill>
                    <a:srgbClr val="0F2C48"/>
                  </a:solidFill>
                  <a:ea typeface="Gill Sans" pitchFamily="80" charset="0"/>
                  <a:cs typeface="Gill Sans" pitchFamily="80" charset="0"/>
                </a:rPr>
                <a:t>, “The New </a:t>
              </a:r>
              <a:r>
                <a:rPr lang="en-US" sz="1700" dirty="0" err="1">
                  <a:solidFill>
                    <a:srgbClr val="0F2C48"/>
                  </a:solidFill>
                  <a:ea typeface="Gill Sans" pitchFamily="80" charset="0"/>
                  <a:cs typeface="Gill Sans" pitchFamily="80" charset="0"/>
                </a:rPr>
                <a:t>New</a:t>
              </a:r>
              <a:r>
                <a:rPr lang="en-US" sz="1700" dirty="0">
                  <a:solidFill>
                    <a:srgbClr val="0F2C48"/>
                  </a:solidFill>
                  <a:ea typeface="Gill Sans" pitchFamily="80" charset="0"/>
                  <a:cs typeface="Gill Sans" pitchFamily="80" charset="0"/>
                </a:rPr>
                <a:t> Product Development Game”,  </a:t>
              </a:r>
              <a:r>
                <a:rPr lang="en-US" sz="1700" i="1" dirty="0">
                  <a:solidFill>
                    <a:srgbClr val="0F2C48"/>
                  </a:solidFill>
                  <a:ea typeface="Gill Sans" pitchFamily="80" charset="0"/>
                  <a:cs typeface="Gill Sans" pitchFamily="80" charset="0"/>
                </a:rPr>
                <a:t>Harvard Business Review</a:t>
              </a:r>
              <a:r>
                <a:rPr lang="en-US" sz="1700" dirty="0">
                  <a:solidFill>
                    <a:srgbClr val="0F2C48"/>
                  </a:solidFill>
                  <a:ea typeface="Gill Sans" pitchFamily="80" charset="0"/>
                  <a:cs typeface="Gill Sans" pitchFamily="80" charset="0"/>
                </a:rPr>
                <a:t>,</a:t>
              </a:r>
              <a:r>
                <a:rPr lang="en-US" sz="1700" dirty="0">
                  <a:solidFill>
                    <a:srgbClr val="0F2C48"/>
                  </a:solidFill>
                  <a:effectLst>
                    <a:outerShdw blurRad="38100" dist="38100" dir="2700000" algn="tl">
                      <a:srgbClr val="C0C0C0"/>
                    </a:outerShdw>
                  </a:effectLst>
                  <a:ea typeface="Gill Sans" pitchFamily="80" charset="0"/>
                  <a:cs typeface="Gill Sans" pitchFamily="80" charset="0"/>
                </a:rPr>
                <a:t> </a:t>
              </a:r>
              <a:r>
                <a:rPr lang="en-US" sz="1700" dirty="0">
                  <a:solidFill>
                    <a:srgbClr val="0F2C48"/>
                  </a:solidFill>
                  <a:ea typeface="Gill Sans" pitchFamily="80" charset="0"/>
                  <a:cs typeface="Gill Sans" pitchFamily="80" charset="0"/>
                </a:rPr>
                <a:t>January 1986.</a:t>
              </a:r>
              <a:endParaRPr lang="en-US" sz="1700" dirty="0">
                <a:solidFill>
                  <a:srgbClr val="FFFFFF"/>
                </a:solidFill>
                <a:ea typeface="Gill Sans" pitchFamily="80" charset="0"/>
                <a:cs typeface="Gill Sans" pitchFamily="80" charset="0"/>
              </a:endParaRPr>
            </a:p>
          </p:txBody>
        </p:sp>
        <p:sp>
          <p:nvSpPr>
            <p:cNvPr id="9" name="AutoShape 6"/>
            <p:cNvSpPr>
              <a:spLocks/>
            </p:cNvSpPr>
            <p:nvPr/>
          </p:nvSpPr>
          <p:spPr bwMode="auto">
            <a:xfrm rot="10800000">
              <a:off x="4576" y="2384"/>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accent1"/>
            </a:solidFill>
            <a:ln w="25400">
              <a:noFill/>
              <a:miter lim="800000"/>
              <a:headEnd/>
              <a:tailEnd/>
            </a:ln>
          </p:spPr>
          <p:txBody>
            <a:bodyPr/>
            <a:lstStyle/>
            <a:p>
              <a:endParaRPr lang="en-US">
                <a:solidFill>
                  <a:srgbClr val="0F2C48"/>
                </a:solidFill>
              </a:endParaRPr>
            </a:p>
          </p:txBody>
        </p:sp>
        <p:sp>
          <p:nvSpPr>
            <p:cNvPr id="10" name="AutoShape 7"/>
            <p:cNvSpPr>
              <a:spLocks/>
            </p:cNvSpPr>
            <p:nvPr/>
          </p:nvSpPr>
          <p:spPr bwMode="auto">
            <a:xfrm>
              <a:off x="1632" y="2144"/>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accent1"/>
            </a:solidFill>
            <a:ln w="25400">
              <a:noFill/>
              <a:miter lim="800000"/>
              <a:headEnd/>
              <a:tailEnd/>
            </a:ln>
          </p:spPr>
          <p:txBody>
            <a:bodyPr/>
            <a:lstStyle/>
            <a:p>
              <a:endParaRPr lang="en-US">
                <a:solidFill>
                  <a:srgbClr val="0F2C48"/>
                </a:solidFill>
              </a:endParaRPr>
            </a:p>
          </p:txBody>
        </p:sp>
        <p:sp>
          <p:nvSpPr>
            <p:cNvPr id="11" name="Rectangle 8"/>
            <p:cNvSpPr>
              <a:spLocks/>
            </p:cNvSpPr>
            <p:nvPr/>
          </p:nvSpPr>
          <p:spPr bwMode="auto">
            <a:xfrm>
              <a:off x="4576" y="2144"/>
              <a:ext cx="312" cy="248"/>
            </a:xfrm>
            <a:prstGeom prst="rect">
              <a:avLst/>
            </a:prstGeom>
            <a:solidFill>
              <a:schemeClr val="accent1"/>
            </a:solidFill>
            <a:ln w="25400">
              <a:noFill/>
              <a:miter lim="800000"/>
              <a:headEnd/>
              <a:tailEnd/>
            </a:ln>
          </p:spPr>
          <p:txBody>
            <a:bodyPr/>
            <a:lstStyle/>
            <a:p>
              <a:endParaRPr lang="en-US">
                <a:solidFill>
                  <a:srgbClr val="0F2C48"/>
                </a:solidFill>
              </a:endParaRPr>
            </a:p>
          </p:txBody>
        </p:sp>
        <p:sp>
          <p:nvSpPr>
            <p:cNvPr id="12" name="Rectangle 9"/>
            <p:cNvSpPr>
              <a:spLocks/>
            </p:cNvSpPr>
            <p:nvPr/>
          </p:nvSpPr>
          <p:spPr bwMode="auto">
            <a:xfrm>
              <a:off x="1632" y="2424"/>
              <a:ext cx="312" cy="248"/>
            </a:xfrm>
            <a:prstGeom prst="rect">
              <a:avLst/>
            </a:prstGeom>
            <a:solidFill>
              <a:schemeClr val="accent1"/>
            </a:solidFill>
            <a:ln w="25400">
              <a:noFill/>
              <a:miter lim="800000"/>
              <a:headEnd/>
              <a:tailEnd/>
            </a:ln>
          </p:spPr>
          <p:txBody>
            <a:bodyPr/>
            <a:lstStyle/>
            <a:p>
              <a:endParaRPr lang="en-US">
                <a:solidFill>
                  <a:srgbClr val="0F2C48"/>
                </a:solidFill>
              </a:endParaRPr>
            </a:p>
          </p:txBody>
        </p:sp>
        <p:sp>
          <p:nvSpPr>
            <p:cNvPr id="13" name="Rectangle 10"/>
            <p:cNvSpPr>
              <a:spLocks/>
            </p:cNvSpPr>
            <p:nvPr/>
          </p:nvSpPr>
          <p:spPr bwMode="auto">
            <a:xfrm>
              <a:off x="64" y="40"/>
              <a:ext cx="4488" cy="2024"/>
            </a:xfrm>
            <a:prstGeom prst="rect">
              <a:avLst/>
            </a:prstGeom>
            <a:noFill/>
            <a:ln w="9525">
              <a:noFill/>
              <a:miter lim="800000"/>
              <a:headEnd/>
              <a:tailEnd/>
            </a:ln>
          </p:spPr>
          <p:txBody>
            <a:bodyPr lIns="50800" tIns="50800" rIns="50800" bIns="50800"/>
            <a:lstStyle/>
            <a:p>
              <a:pPr>
                <a:tabLst>
                  <a:tab pos="1066800" algn="l"/>
                </a:tabLst>
              </a:pPr>
              <a:r>
                <a:rPr lang="en-US" sz="3000" dirty="0">
                  <a:solidFill>
                    <a:srgbClr val="FFFFFF"/>
                  </a:solidFill>
                  <a:ea typeface="Gill Sans" pitchFamily="80" charset="0"/>
                  <a:cs typeface="Gill Sans" pitchFamily="80" charset="0"/>
                </a:rPr>
                <a:t>“The… ‘relay race’ approach to product development…may conflict with the goals of maximum speed and flexibility. Instead a holistic or ‘rugby’ approach—where a team tries to go the distance as a unit, passing the ball back and forth—may better serve today’s competitive requirements.”</a:t>
              </a:r>
            </a:p>
          </p:txBody>
        </p:sp>
      </p:grpSp>
    </p:spTree>
    <p:extLst>
      <p:ext uri="{BB962C8B-B14F-4D97-AF65-F5344CB8AC3E}">
        <p14:creationId xmlns:p14="http://schemas.microsoft.com/office/powerpoint/2010/main" val="6194404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INTRODUCTION TO SCRUM</a:t>
            </a:r>
            <a:endParaRPr lang="en-US" dirty="0"/>
          </a:p>
        </p:txBody>
      </p:sp>
      <p:pic>
        <p:nvPicPr>
          <p:cNvPr id="4" name="Picture 4" descr="scrum-kiwi-24658003"/>
          <p:cNvPicPr>
            <a:picLocks noGrp="1" noChangeAspect="1" noChangeArrowheads="1"/>
          </p:cNvPicPr>
          <p:nvPr>
            <p:ph sz="half" idx="4294967295"/>
          </p:nvPr>
        </p:nvPicPr>
        <p:blipFill>
          <a:blip r:embed="rId2" cstate="print"/>
          <a:srcRect/>
          <a:stretch>
            <a:fillRect/>
          </a:stretch>
        </p:blipFill>
        <p:spPr>
          <a:xfrm>
            <a:off x="0" y="973931"/>
            <a:ext cx="9144000" cy="4098131"/>
          </a:xfrm>
          <a:prstGeom prst="rect">
            <a:avLst/>
          </a:prstGeom>
        </p:spPr>
      </p:pic>
    </p:spTree>
    <p:extLst>
      <p:ext uri="{BB962C8B-B14F-4D97-AF65-F5344CB8AC3E}">
        <p14:creationId xmlns:p14="http://schemas.microsoft.com/office/powerpoint/2010/main" val="13051484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The Goal of Scrum</a:t>
            </a:r>
            <a:endParaRPr lang="en-US" dirty="0"/>
          </a:p>
        </p:txBody>
      </p:sp>
      <p:pic>
        <p:nvPicPr>
          <p:cNvPr id="4" name="Picture 4" descr="goal-ontask-2483081672"/>
          <p:cNvPicPr>
            <a:picLocks noGrp="1" noChangeAspect="1" noChangeArrowheads="1"/>
          </p:cNvPicPr>
          <p:nvPr>
            <p:ph idx="1"/>
          </p:nvPr>
        </p:nvPicPr>
        <p:blipFill>
          <a:blip r:embed="rId2" cstate="print"/>
          <a:srcRect/>
          <a:stretch>
            <a:fillRect/>
          </a:stretch>
        </p:blipFill>
        <p:spPr>
          <a:xfrm>
            <a:off x="0" y="990600"/>
            <a:ext cx="9144000" cy="4157663"/>
          </a:xfrm>
        </p:spPr>
      </p:pic>
      <p:sp>
        <p:nvSpPr>
          <p:cNvPr id="5" name="Rectangle 7"/>
          <p:cNvSpPr>
            <a:spLocks noChangeArrowheads="1"/>
          </p:cNvSpPr>
          <p:nvPr/>
        </p:nvSpPr>
        <p:spPr bwMode="auto">
          <a:xfrm>
            <a:off x="2362200" y="1354931"/>
            <a:ext cx="4572000" cy="1089025"/>
          </a:xfrm>
          <a:prstGeom prst="rect">
            <a:avLst/>
          </a:prstGeom>
          <a:noFill/>
          <a:ln w="9525">
            <a:noFill/>
            <a:miter lim="800000"/>
            <a:headEnd/>
            <a:tailEnd/>
          </a:ln>
        </p:spPr>
        <p:txBody>
          <a:bodyPr>
            <a:spAutoFit/>
          </a:bodyPr>
          <a:lstStyle/>
          <a:p>
            <a:pPr algn="ctr">
              <a:lnSpc>
                <a:spcPct val="90000"/>
              </a:lnSpc>
            </a:pPr>
            <a:r>
              <a:rPr lang="nl-NL" b="1" dirty="0"/>
              <a:t>Manage Complexity, Unpredictability and Change</a:t>
            </a:r>
          </a:p>
          <a:p>
            <a:pPr algn="ctr">
              <a:lnSpc>
                <a:spcPct val="90000"/>
              </a:lnSpc>
            </a:pPr>
            <a:r>
              <a:rPr lang="nl-NL" b="1" dirty="0"/>
              <a:t>through Visibility, Inspection and Adaptation</a:t>
            </a:r>
          </a:p>
        </p:txBody>
      </p:sp>
    </p:spTree>
    <p:extLst>
      <p:ext uri="{BB962C8B-B14F-4D97-AF65-F5344CB8AC3E}">
        <p14:creationId xmlns:p14="http://schemas.microsoft.com/office/powerpoint/2010/main" val="38124914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has been used by:</a:t>
            </a:r>
          </a:p>
        </p:txBody>
      </p:sp>
      <p:sp>
        <p:nvSpPr>
          <p:cNvPr id="4" name="Rectangle 2"/>
          <p:cNvSpPr>
            <a:spLocks/>
          </p:cNvSpPr>
          <p:nvPr/>
        </p:nvSpPr>
        <p:spPr bwMode="auto">
          <a:xfrm>
            <a:off x="818880" y="897732"/>
            <a:ext cx="2263775" cy="3877985"/>
          </a:xfrm>
          <a:prstGeom prst="rect">
            <a:avLst/>
          </a:prstGeom>
          <a:noFill/>
          <a:ln w="9525">
            <a:noFill/>
            <a:miter lim="800000"/>
            <a:headEnd/>
            <a:tailEnd/>
          </a:ln>
        </p:spPr>
        <p:txBody>
          <a:bodyPr wrap="square" lIns="0" tIns="0" rIns="0" bIns="0">
            <a:spAutoFit/>
          </a:bodyPr>
          <a:lstStyle/>
          <a:p>
            <a:pPr>
              <a:buSzPct val="100000"/>
              <a:buFont typeface="Gill Sans" pitchFamily="80" charset="0"/>
              <a:buChar char="•"/>
            </a:pPr>
            <a:r>
              <a:rPr lang="en-US" sz="1800" dirty="0">
                <a:ea typeface="Gill Sans" pitchFamily="80" charset="0"/>
                <a:cs typeface="Gill Sans" pitchFamily="80" charset="0"/>
              </a:rPr>
              <a:t>Microsoft</a:t>
            </a:r>
          </a:p>
          <a:p>
            <a:pPr>
              <a:buSzPct val="100000"/>
              <a:buFont typeface="Gill Sans" pitchFamily="80" charset="0"/>
              <a:buChar char="•"/>
            </a:pPr>
            <a:r>
              <a:rPr lang="en-US" sz="1800" dirty="0">
                <a:ea typeface="Gill Sans" pitchFamily="80" charset="0"/>
                <a:cs typeface="Gill Sans" pitchFamily="80" charset="0"/>
              </a:rPr>
              <a:t>Yahoo</a:t>
            </a:r>
          </a:p>
          <a:p>
            <a:pPr>
              <a:buSzPct val="100000"/>
              <a:buFont typeface="Gill Sans" pitchFamily="80" charset="0"/>
              <a:buChar char="•"/>
            </a:pPr>
            <a:r>
              <a:rPr lang="en-US" sz="1800" dirty="0">
                <a:ea typeface="Gill Sans" pitchFamily="80" charset="0"/>
                <a:cs typeface="Gill Sans" pitchFamily="80" charset="0"/>
              </a:rPr>
              <a:t>Google</a:t>
            </a:r>
          </a:p>
          <a:p>
            <a:pPr>
              <a:buSzPct val="100000"/>
              <a:buFont typeface="Gill Sans" pitchFamily="80" charset="0"/>
              <a:buChar char="•"/>
            </a:pPr>
            <a:r>
              <a:rPr lang="en-US" sz="1800" dirty="0">
                <a:ea typeface="Gill Sans" pitchFamily="80" charset="0"/>
                <a:cs typeface="Gill Sans" pitchFamily="80" charset="0"/>
              </a:rPr>
              <a:t>Electronic Arts</a:t>
            </a:r>
          </a:p>
          <a:p>
            <a:pPr>
              <a:buSzPct val="100000"/>
              <a:buFont typeface="Gill Sans" pitchFamily="80" charset="0"/>
              <a:buChar char="•"/>
            </a:pPr>
            <a:r>
              <a:rPr lang="en-US" sz="1800" dirty="0">
                <a:ea typeface="Gill Sans" pitchFamily="80" charset="0"/>
                <a:cs typeface="Gill Sans" pitchFamily="80" charset="0"/>
              </a:rPr>
              <a:t>High Moon Studios</a:t>
            </a:r>
          </a:p>
          <a:p>
            <a:pPr>
              <a:buSzPct val="100000"/>
              <a:buFont typeface="Gill Sans" pitchFamily="80" charset="0"/>
              <a:buChar char="•"/>
            </a:pPr>
            <a:r>
              <a:rPr lang="en-US" sz="1800" dirty="0">
                <a:ea typeface="Gill Sans" pitchFamily="80" charset="0"/>
                <a:cs typeface="Gill Sans" pitchFamily="80" charset="0"/>
              </a:rPr>
              <a:t>Lockheed Martin</a:t>
            </a:r>
          </a:p>
          <a:p>
            <a:pPr>
              <a:buSzPct val="100000"/>
              <a:buFont typeface="Gill Sans" pitchFamily="80" charset="0"/>
              <a:buChar char="•"/>
            </a:pPr>
            <a:r>
              <a:rPr lang="en-US" sz="1800" dirty="0">
                <a:ea typeface="Gill Sans" pitchFamily="80" charset="0"/>
                <a:cs typeface="Gill Sans" pitchFamily="80" charset="0"/>
              </a:rPr>
              <a:t>Philips</a:t>
            </a:r>
          </a:p>
          <a:p>
            <a:pPr>
              <a:buSzPct val="100000"/>
              <a:buFont typeface="Gill Sans" pitchFamily="80" charset="0"/>
              <a:buChar char="•"/>
            </a:pPr>
            <a:r>
              <a:rPr lang="en-US" sz="1800" dirty="0">
                <a:ea typeface="Gill Sans" pitchFamily="80" charset="0"/>
                <a:cs typeface="Gill Sans" pitchFamily="80" charset="0"/>
              </a:rPr>
              <a:t>Siemens</a:t>
            </a:r>
          </a:p>
          <a:p>
            <a:pPr>
              <a:buSzPct val="100000"/>
              <a:buFont typeface="Gill Sans" pitchFamily="80" charset="0"/>
              <a:buChar char="•"/>
            </a:pPr>
            <a:r>
              <a:rPr lang="en-US" sz="1800" dirty="0">
                <a:ea typeface="Gill Sans" pitchFamily="80" charset="0"/>
                <a:cs typeface="Gill Sans" pitchFamily="80" charset="0"/>
              </a:rPr>
              <a:t>Nokia</a:t>
            </a:r>
          </a:p>
          <a:p>
            <a:pPr>
              <a:buSzPct val="100000"/>
              <a:buFont typeface="Gill Sans" pitchFamily="80" charset="0"/>
              <a:buChar char="•"/>
            </a:pPr>
            <a:r>
              <a:rPr lang="en-US" sz="1800" dirty="0">
                <a:ea typeface="Gill Sans" pitchFamily="80" charset="0"/>
                <a:cs typeface="Gill Sans" pitchFamily="80" charset="0"/>
              </a:rPr>
              <a:t>Capital One</a:t>
            </a:r>
          </a:p>
          <a:p>
            <a:pPr>
              <a:buSzPct val="100000"/>
              <a:buFont typeface="Gill Sans" pitchFamily="80" charset="0"/>
              <a:buChar char="•"/>
            </a:pPr>
            <a:r>
              <a:rPr lang="en-US" sz="1800" dirty="0">
                <a:ea typeface="Gill Sans" pitchFamily="80" charset="0"/>
                <a:cs typeface="Gill Sans" pitchFamily="80" charset="0"/>
              </a:rPr>
              <a:t>BBC</a:t>
            </a:r>
          </a:p>
          <a:p>
            <a:pPr>
              <a:buSzPct val="100000"/>
              <a:buFont typeface="Gill Sans" pitchFamily="80" charset="0"/>
              <a:buChar char="•"/>
            </a:pPr>
            <a:r>
              <a:rPr lang="en-US" sz="1800" dirty="0">
                <a:ea typeface="Gill Sans" pitchFamily="80" charset="0"/>
                <a:cs typeface="Gill Sans" pitchFamily="80" charset="0"/>
              </a:rPr>
              <a:t>Intuit</a:t>
            </a:r>
          </a:p>
          <a:p>
            <a:pPr>
              <a:buSzPct val="100000"/>
              <a:buFont typeface="Gill Sans" pitchFamily="80" charset="0"/>
              <a:buChar char="•"/>
            </a:pPr>
            <a:r>
              <a:rPr lang="en-US" sz="1800" b="1" dirty="0">
                <a:ea typeface="Gill Sans" pitchFamily="80" charset="0"/>
                <a:cs typeface="Gill Sans" pitchFamily="80" charset="0"/>
              </a:rPr>
              <a:t>TCS</a:t>
            </a:r>
          </a:p>
          <a:p>
            <a:pPr>
              <a:buSzPct val="100000"/>
              <a:buFont typeface="Gill Sans" pitchFamily="80" charset="0"/>
              <a:buChar char="•"/>
            </a:pPr>
            <a:r>
              <a:rPr lang="en-US" sz="1800" b="1" dirty="0">
                <a:ea typeface="Gill Sans" pitchFamily="80" charset="0"/>
                <a:cs typeface="Gill Sans" pitchFamily="80" charset="0"/>
              </a:rPr>
              <a:t> Infosys</a:t>
            </a:r>
          </a:p>
        </p:txBody>
      </p:sp>
      <p:sp>
        <p:nvSpPr>
          <p:cNvPr id="5" name="Rectangle 3"/>
          <p:cNvSpPr>
            <a:spLocks/>
          </p:cNvSpPr>
          <p:nvPr/>
        </p:nvSpPr>
        <p:spPr bwMode="auto">
          <a:xfrm>
            <a:off x="4579668" y="897731"/>
            <a:ext cx="2811732" cy="3600986"/>
          </a:xfrm>
          <a:prstGeom prst="rect">
            <a:avLst/>
          </a:prstGeom>
          <a:noFill/>
          <a:ln w="9525">
            <a:noFill/>
            <a:miter lim="800000"/>
            <a:headEnd/>
            <a:tailEnd/>
          </a:ln>
        </p:spPr>
        <p:txBody>
          <a:bodyPr wrap="square" lIns="0" tIns="0" rIns="0" bIns="0">
            <a:spAutoFit/>
          </a:bodyPr>
          <a:lstStyle/>
          <a:p>
            <a:pPr>
              <a:buSzPct val="100000"/>
              <a:buFont typeface="Gill Sans" pitchFamily="80" charset="0"/>
              <a:buChar char="•"/>
            </a:pPr>
            <a:r>
              <a:rPr lang="en-US" sz="1800" dirty="0">
                <a:ea typeface="Gill Sans" pitchFamily="80" charset="0"/>
                <a:cs typeface="Gill Sans" pitchFamily="80" charset="0"/>
              </a:rPr>
              <a:t>Intuit</a:t>
            </a:r>
          </a:p>
          <a:p>
            <a:pPr>
              <a:buSzPct val="100000"/>
              <a:buFont typeface="Gill Sans" pitchFamily="80" charset="0"/>
              <a:buChar char="•"/>
            </a:pPr>
            <a:r>
              <a:rPr lang="en-US" sz="1800" dirty="0">
                <a:ea typeface="Gill Sans" pitchFamily="80" charset="0"/>
                <a:cs typeface="Gill Sans" pitchFamily="80" charset="0"/>
              </a:rPr>
              <a:t>Nielsen Media</a:t>
            </a:r>
          </a:p>
          <a:p>
            <a:pPr>
              <a:buSzPct val="100000"/>
              <a:buFont typeface="Gill Sans" pitchFamily="80" charset="0"/>
              <a:buChar char="•"/>
            </a:pPr>
            <a:r>
              <a:rPr lang="en-US" sz="1800" dirty="0">
                <a:ea typeface="Gill Sans" pitchFamily="80" charset="0"/>
                <a:cs typeface="Gill Sans" pitchFamily="80" charset="0"/>
              </a:rPr>
              <a:t>First American Real Estate</a:t>
            </a:r>
          </a:p>
          <a:p>
            <a:pPr>
              <a:buSzPct val="100000"/>
              <a:buFont typeface="Gill Sans" pitchFamily="80" charset="0"/>
              <a:buChar char="•"/>
            </a:pPr>
            <a:r>
              <a:rPr lang="en-US" sz="1800" dirty="0">
                <a:ea typeface="Gill Sans" pitchFamily="80" charset="0"/>
                <a:cs typeface="Gill Sans" pitchFamily="80" charset="0"/>
              </a:rPr>
              <a:t>BMC Software</a:t>
            </a:r>
          </a:p>
          <a:p>
            <a:pPr>
              <a:buSzPct val="100000"/>
              <a:buFont typeface="Gill Sans" pitchFamily="80" charset="0"/>
              <a:buChar char="•"/>
            </a:pPr>
            <a:r>
              <a:rPr lang="en-US" sz="1800" dirty="0" err="1">
                <a:ea typeface="Gill Sans" pitchFamily="80" charset="0"/>
                <a:cs typeface="Gill Sans" pitchFamily="80" charset="0"/>
              </a:rPr>
              <a:t>Ipswitch</a:t>
            </a:r>
            <a:endParaRPr lang="en-US" sz="1800" dirty="0">
              <a:ea typeface="Gill Sans" pitchFamily="80" charset="0"/>
              <a:cs typeface="Gill Sans" pitchFamily="80" charset="0"/>
            </a:endParaRPr>
          </a:p>
          <a:p>
            <a:pPr>
              <a:buSzPct val="100000"/>
              <a:buFont typeface="Gill Sans" pitchFamily="80" charset="0"/>
              <a:buChar char="•"/>
            </a:pPr>
            <a:r>
              <a:rPr lang="en-US" sz="1800" dirty="0">
                <a:ea typeface="Gill Sans" pitchFamily="80" charset="0"/>
                <a:cs typeface="Gill Sans" pitchFamily="80" charset="0"/>
              </a:rPr>
              <a:t>John Deere</a:t>
            </a:r>
          </a:p>
          <a:p>
            <a:pPr>
              <a:buSzPct val="100000"/>
              <a:buFont typeface="Gill Sans" pitchFamily="80" charset="0"/>
              <a:buChar char="•"/>
            </a:pPr>
            <a:r>
              <a:rPr lang="en-US" sz="1800" dirty="0">
                <a:ea typeface="Gill Sans" pitchFamily="80" charset="0"/>
                <a:cs typeface="Gill Sans" pitchFamily="80" charset="0"/>
              </a:rPr>
              <a:t>Lexis </a:t>
            </a:r>
            <a:r>
              <a:rPr lang="en-US" sz="1800" dirty="0" err="1">
                <a:ea typeface="Gill Sans" pitchFamily="80" charset="0"/>
                <a:cs typeface="Gill Sans" pitchFamily="80" charset="0"/>
              </a:rPr>
              <a:t>Nexis</a:t>
            </a:r>
            <a:endParaRPr lang="en-US" sz="1800" dirty="0">
              <a:ea typeface="Gill Sans" pitchFamily="80" charset="0"/>
              <a:cs typeface="Gill Sans" pitchFamily="80" charset="0"/>
            </a:endParaRPr>
          </a:p>
          <a:p>
            <a:pPr>
              <a:buSzPct val="100000"/>
              <a:buFont typeface="Gill Sans" pitchFamily="80" charset="0"/>
              <a:buChar char="•"/>
            </a:pPr>
            <a:r>
              <a:rPr lang="en-US" sz="1800" dirty="0" err="1">
                <a:ea typeface="Gill Sans" pitchFamily="80" charset="0"/>
                <a:cs typeface="Gill Sans" pitchFamily="80" charset="0"/>
              </a:rPr>
              <a:t>Sabre</a:t>
            </a:r>
            <a:endParaRPr lang="en-US" sz="1800" dirty="0">
              <a:ea typeface="Gill Sans" pitchFamily="80" charset="0"/>
              <a:cs typeface="Gill Sans" pitchFamily="80" charset="0"/>
            </a:endParaRPr>
          </a:p>
          <a:p>
            <a:pPr>
              <a:buSzPct val="100000"/>
              <a:buFont typeface="Gill Sans" pitchFamily="80" charset="0"/>
              <a:buChar char="•"/>
            </a:pPr>
            <a:r>
              <a:rPr lang="en-US" sz="1800" dirty="0">
                <a:ea typeface="Gill Sans" pitchFamily="80" charset="0"/>
                <a:cs typeface="Gill Sans" pitchFamily="80" charset="0"/>
              </a:rPr>
              <a:t>Salesforce.com</a:t>
            </a:r>
          </a:p>
          <a:p>
            <a:pPr>
              <a:buSzPct val="100000"/>
              <a:buFont typeface="Gill Sans" pitchFamily="80" charset="0"/>
              <a:buChar char="•"/>
            </a:pPr>
            <a:r>
              <a:rPr lang="en-US" sz="1800" dirty="0">
                <a:ea typeface="Gill Sans" pitchFamily="80" charset="0"/>
                <a:cs typeface="Gill Sans" pitchFamily="80" charset="0"/>
              </a:rPr>
              <a:t>Time Warner</a:t>
            </a:r>
          </a:p>
          <a:p>
            <a:pPr>
              <a:buSzPct val="100000"/>
              <a:buFont typeface="Gill Sans" pitchFamily="80" charset="0"/>
              <a:buChar char="•"/>
            </a:pPr>
            <a:r>
              <a:rPr lang="en-US" sz="1800" dirty="0">
                <a:ea typeface="Gill Sans" pitchFamily="80" charset="0"/>
                <a:cs typeface="Gill Sans" pitchFamily="80" charset="0"/>
              </a:rPr>
              <a:t>Turner Broadcasting</a:t>
            </a:r>
          </a:p>
          <a:p>
            <a:pPr>
              <a:buSzPct val="100000"/>
              <a:buFont typeface="Gill Sans" pitchFamily="80" charset="0"/>
              <a:buChar char="•"/>
            </a:pPr>
            <a:r>
              <a:rPr lang="en-US" sz="1800" dirty="0" err="1">
                <a:ea typeface="Gill Sans" pitchFamily="80" charset="0"/>
                <a:cs typeface="Gill Sans" pitchFamily="80" charset="0"/>
              </a:rPr>
              <a:t>Oce</a:t>
            </a:r>
            <a:endParaRPr lang="en-US" sz="1800" dirty="0">
              <a:ea typeface="Gill Sans" pitchFamily="80" charset="0"/>
              <a:cs typeface="Gill Sans" pitchFamily="80" charset="0"/>
            </a:endParaRPr>
          </a:p>
          <a:p>
            <a:pPr>
              <a:buSzPct val="100000"/>
              <a:buFont typeface="Gill Sans" pitchFamily="80" charset="0"/>
              <a:buChar char="•"/>
            </a:pPr>
            <a:r>
              <a:rPr lang="en-US" sz="1800" dirty="0">
                <a:ea typeface="Gill Sans" pitchFamily="80" charset="0"/>
                <a:cs typeface="Gill Sans" pitchFamily="80" charset="0"/>
              </a:rPr>
              <a:t> L&amp;T India</a:t>
            </a:r>
          </a:p>
        </p:txBody>
      </p:sp>
    </p:spTree>
    <p:extLst>
      <p:ext uri="{BB962C8B-B14F-4D97-AF65-F5344CB8AC3E}">
        <p14:creationId xmlns:p14="http://schemas.microsoft.com/office/powerpoint/2010/main" val="26384763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framework</a:t>
            </a:r>
          </a:p>
        </p:txBody>
      </p:sp>
      <p:grpSp>
        <p:nvGrpSpPr>
          <p:cNvPr id="4" name="Group 2"/>
          <p:cNvGrpSpPr>
            <a:grpSpLocks/>
          </p:cNvGrpSpPr>
          <p:nvPr/>
        </p:nvGrpSpPr>
        <p:grpSpPr bwMode="auto">
          <a:xfrm>
            <a:off x="650875" y="971550"/>
            <a:ext cx="3727450" cy="1565291"/>
            <a:chOff x="0" y="0"/>
            <a:chExt cx="2608" cy="1288"/>
          </a:xfrm>
        </p:grpSpPr>
        <p:sp>
          <p:nvSpPr>
            <p:cNvPr id="5" name="AutoShape 3"/>
            <p:cNvSpPr>
              <a:spLocks/>
            </p:cNvSpPr>
            <p:nvPr/>
          </p:nvSpPr>
          <p:spPr bwMode="auto">
            <a:xfrm>
              <a:off x="8" y="0"/>
              <a:ext cx="2600" cy="1288"/>
            </a:xfrm>
            <a:prstGeom prst="roundRect">
              <a:avLst>
                <a:gd name="adj" fmla="val 14903"/>
              </a:avLst>
            </a:prstGeom>
            <a:blipFill dpi="0" rotWithShape="0">
              <a:blip r:embed="rId2"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sz="2000">
                <a:latin typeface="Arial" pitchFamily="34" charset="0"/>
              </a:endParaRPr>
            </a:p>
          </p:txBody>
        </p:sp>
        <p:sp>
          <p:nvSpPr>
            <p:cNvPr id="6" name="Rectangle 4"/>
            <p:cNvSpPr>
              <a:spLocks/>
            </p:cNvSpPr>
            <p:nvPr/>
          </p:nvSpPr>
          <p:spPr bwMode="auto">
            <a:xfrm>
              <a:off x="96" y="392"/>
              <a:ext cx="1768" cy="832"/>
            </a:xfrm>
            <a:prstGeom prst="rect">
              <a:avLst/>
            </a:prstGeom>
            <a:noFill/>
            <a:ln w="9525">
              <a:noFill/>
              <a:miter lim="800000"/>
              <a:headEnd/>
              <a:tailEnd/>
            </a:ln>
          </p:spPr>
          <p:txBody>
            <a:bodyPr lIns="50800" tIns="50800" rIns="50800" bIns="50800"/>
            <a:lstStyle/>
            <a:p>
              <a:pPr>
                <a:buClr>
                  <a:srgbClr val="FFFFFF"/>
                </a:buClr>
                <a:buSzPct val="125000"/>
                <a:buFont typeface="Gill Sans" pitchFamily="80" charset="0"/>
                <a:buChar char="•"/>
                <a:tabLst>
                  <a:tab pos="958850" algn="l"/>
                </a:tabLst>
              </a:pPr>
              <a:r>
                <a:rPr lang="en-US" sz="2000" dirty="0">
                  <a:solidFill>
                    <a:srgbClr val="FFFFFF"/>
                  </a:solidFill>
                  <a:ea typeface="Gill Sans" pitchFamily="80" charset="0"/>
                  <a:cs typeface="Gill Sans" pitchFamily="80" charset="0"/>
                </a:rPr>
                <a:t>Product owner</a:t>
              </a:r>
            </a:p>
            <a:p>
              <a:pPr>
                <a:buClr>
                  <a:srgbClr val="FFFFFF"/>
                </a:buClr>
                <a:buSzPct val="125000"/>
                <a:buFont typeface="Gill Sans" pitchFamily="80" charset="0"/>
                <a:buChar char="•"/>
                <a:tabLst>
                  <a:tab pos="958850" algn="l"/>
                </a:tabLst>
              </a:pPr>
              <a:r>
                <a:rPr lang="en-US" sz="2000" dirty="0" err="1">
                  <a:solidFill>
                    <a:srgbClr val="FFFFFF"/>
                  </a:solidFill>
                  <a:ea typeface="Gill Sans" pitchFamily="80" charset="0"/>
                  <a:cs typeface="Gill Sans" pitchFamily="80" charset="0"/>
                </a:rPr>
                <a:t>ScrumMaster</a:t>
              </a:r>
              <a:endParaRPr lang="en-US" sz="2000" dirty="0">
                <a:solidFill>
                  <a:srgbClr val="FFFFFF"/>
                </a:solidFill>
                <a:ea typeface="Gill Sans" pitchFamily="80" charset="0"/>
                <a:cs typeface="Gill Sans" pitchFamily="80" charset="0"/>
              </a:endParaRPr>
            </a:p>
            <a:p>
              <a:pPr>
                <a:buClr>
                  <a:srgbClr val="FFFFFF"/>
                </a:buClr>
                <a:buSzPct val="125000"/>
                <a:buFont typeface="Gill Sans" pitchFamily="80" charset="0"/>
                <a:buChar char="•"/>
                <a:tabLst>
                  <a:tab pos="958850" algn="l"/>
                </a:tabLst>
              </a:pPr>
              <a:r>
                <a:rPr lang="en-US" sz="2000" dirty="0">
                  <a:solidFill>
                    <a:srgbClr val="FFFFFF"/>
                  </a:solidFill>
                  <a:ea typeface="Gill Sans" pitchFamily="80" charset="0"/>
                  <a:cs typeface="Gill Sans" pitchFamily="80" charset="0"/>
                </a:rPr>
                <a:t>Team</a:t>
              </a:r>
            </a:p>
            <a:p>
              <a:pPr>
                <a:buClr>
                  <a:srgbClr val="FFFFFF"/>
                </a:buClr>
                <a:buSzPct val="125000"/>
                <a:buFont typeface="Gill Sans" pitchFamily="80" charset="0"/>
                <a:buChar char="•"/>
                <a:tabLst>
                  <a:tab pos="958850" algn="l"/>
                </a:tabLst>
              </a:pPr>
              <a:endParaRPr lang="en-US" sz="2000" dirty="0">
                <a:solidFill>
                  <a:srgbClr val="FFFFFF"/>
                </a:solidFill>
                <a:ea typeface="Gill Sans" pitchFamily="80" charset="0"/>
                <a:cs typeface="Gill Sans" pitchFamily="80" charset="0"/>
              </a:endParaRPr>
            </a:p>
          </p:txBody>
        </p:sp>
        <p:sp>
          <p:nvSpPr>
            <p:cNvPr id="7" name="Rectangle 5"/>
            <p:cNvSpPr>
              <a:spLocks/>
            </p:cNvSpPr>
            <p:nvPr/>
          </p:nvSpPr>
          <p:spPr bwMode="auto">
            <a:xfrm>
              <a:off x="304" y="0"/>
              <a:ext cx="1200" cy="376"/>
            </a:xfrm>
            <a:prstGeom prst="rect">
              <a:avLst/>
            </a:prstGeom>
            <a:solidFill>
              <a:srgbClr val="003C83"/>
            </a:solidFill>
            <a:ln w="25400">
              <a:noFill/>
              <a:miter lim="800000"/>
              <a:headEnd/>
              <a:tailEnd/>
            </a:ln>
          </p:spPr>
          <p:txBody>
            <a:bodyPr/>
            <a:lstStyle/>
            <a:p>
              <a:endParaRPr lang="en-US" sz="2000"/>
            </a:p>
          </p:txBody>
        </p:sp>
        <p:sp>
          <p:nvSpPr>
            <p:cNvPr id="8" name="AutoShape 6"/>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9" name="AutoShape 7"/>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10" name="Rectangle 8"/>
            <p:cNvSpPr>
              <a:spLocks/>
            </p:cNvSpPr>
            <p:nvPr/>
          </p:nvSpPr>
          <p:spPr bwMode="auto">
            <a:xfrm>
              <a:off x="0" y="216"/>
              <a:ext cx="392" cy="160"/>
            </a:xfrm>
            <a:prstGeom prst="rect">
              <a:avLst/>
            </a:prstGeom>
            <a:solidFill>
              <a:srgbClr val="003C83"/>
            </a:solidFill>
            <a:ln w="25400">
              <a:noFill/>
              <a:miter lim="800000"/>
              <a:headEnd/>
              <a:tailEnd/>
            </a:ln>
          </p:spPr>
          <p:txBody>
            <a:bodyPr/>
            <a:lstStyle/>
            <a:p>
              <a:endParaRPr lang="en-US" sz="2000"/>
            </a:p>
          </p:txBody>
        </p:sp>
        <p:sp>
          <p:nvSpPr>
            <p:cNvPr id="11" name="Rectangle 9"/>
            <p:cNvSpPr>
              <a:spLocks/>
            </p:cNvSpPr>
            <p:nvPr/>
          </p:nvSpPr>
          <p:spPr bwMode="auto">
            <a:xfrm>
              <a:off x="1352" y="0"/>
              <a:ext cx="392" cy="160"/>
            </a:xfrm>
            <a:prstGeom prst="rect">
              <a:avLst/>
            </a:prstGeom>
            <a:solidFill>
              <a:srgbClr val="003C83"/>
            </a:solidFill>
            <a:ln w="25400">
              <a:noFill/>
              <a:miter lim="800000"/>
              <a:headEnd/>
              <a:tailEnd/>
            </a:ln>
          </p:spPr>
          <p:txBody>
            <a:bodyPr/>
            <a:lstStyle/>
            <a:p>
              <a:endParaRPr lang="en-US" sz="2000"/>
            </a:p>
          </p:txBody>
        </p:sp>
        <p:sp>
          <p:nvSpPr>
            <p:cNvPr id="12" name="Rectangle 10"/>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tabLst>
                  <a:tab pos="958850" algn="l"/>
                </a:tabLst>
              </a:pPr>
              <a:r>
                <a:rPr lang="en-US" sz="2000">
                  <a:solidFill>
                    <a:srgbClr val="FFFFFF"/>
                  </a:solidFill>
                  <a:ea typeface="Gill Sans" pitchFamily="80" charset="0"/>
                  <a:cs typeface="Gill Sans" pitchFamily="80" charset="0"/>
                </a:rPr>
                <a:t>Roles</a:t>
              </a:r>
            </a:p>
          </p:txBody>
        </p:sp>
      </p:grpSp>
      <p:grpSp>
        <p:nvGrpSpPr>
          <p:cNvPr id="13" name="Group 11"/>
          <p:cNvGrpSpPr>
            <a:grpSpLocks/>
          </p:cNvGrpSpPr>
          <p:nvPr/>
        </p:nvGrpSpPr>
        <p:grpSpPr bwMode="auto">
          <a:xfrm>
            <a:off x="2514600" y="1964531"/>
            <a:ext cx="3725862" cy="1828006"/>
            <a:chOff x="0" y="0"/>
            <a:chExt cx="2608" cy="1592"/>
          </a:xfrm>
        </p:grpSpPr>
        <p:sp>
          <p:nvSpPr>
            <p:cNvPr id="14" name="AutoShape 12"/>
            <p:cNvSpPr>
              <a:spLocks/>
            </p:cNvSpPr>
            <p:nvPr/>
          </p:nvSpPr>
          <p:spPr bwMode="auto">
            <a:xfrm>
              <a:off x="8" y="0"/>
              <a:ext cx="2600" cy="1592"/>
            </a:xfrm>
            <a:prstGeom prst="roundRect">
              <a:avLst>
                <a:gd name="adj" fmla="val 12060"/>
              </a:avLst>
            </a:prstGeom>
            <a:blipFill dpi="0" rotWithShape="0">
              <a:blip r:embed="rId2"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sz="2000">
                <a:latin typeface="Arial" pitchFamily="34" charset="0"/>
              </a:endParaRPr>
            </a:p>
          </p:txBody>
        </p:sp>
        <p:sp>
          <p:nvSpPr>
            <p:cNvPr id="15" name="Rectangle 13"/>
            <p:cNvSpPr>
              <a:spLocks/>
            </p:cNvSpPr>
            <p:nvPr/>
          </p:nvSpPr>
          <p:spPr bwMode="auto">
            <a:xfrm>
              <a:off x="96" y="392"/>
              <a:ext cx="2320" cy="1088"/>
            </a:xfrm>
            <a:prstGeom prst="rect">
              <a:avLst/>
            </a:prstGeom>
            <a:noFill/>
            <a:ln w="9525">
              <a:noFill/>
              <a:miter lim="800000"/>
              <a:headEnd/>
              <a:tailEnd/>
            </a:ln>
          </p:spPr>
          <p:txBody>
            <a:bodyPr lIns="50800" tIns="50800" rIns="50800" bIns="50800"/>
            <a:lstStyle/>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Sprint planning</a:t>
              </a:r>
            </a:p>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Sprint review</a:t>
              </a:r>
            </a:p>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Sprint retrospective</a:t>
              </a:r>
            </a:p>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Daily scrum meeting</a:t>
              </a:r>
            </a:p>
          </p:txBody>
        </p:sp>
        <p:sp>
          <p:nvSpPr>
            <p:cNvPr id="16" name="Rectangle 14"/>
            <p:cNvSpPr>
              <a:spLocks/>
            </p:cNvSpPr>
            <p:nvPr/>
          </p:nvSpPr>
          <p:spPr bwMode="auto">
            <a:xfrm>
              <a:off x="304" y="0"/>
              <a:ext cx="1200" cy="376"/>
            </a:xfrm>
            <a:prstGeom prst="rect">
              <a:avLst/>
            </a:prstGeom>
            <a:solidFill>
              <a:srgbClr val="003C83"/>
            </a:solidFill>
            <a:ln w="25400">
              <a:noFill/>
              <a:miter lim="800000"/>
              <a:headEnd/>
              <a:tailEnd/>
            </a:ln>
          </p:spPr>
          <p:txBody>
            <a:bodyPr/>
            <a:lstStyle/>
            <a:p>
              <a:endParaRPr lang="en-US" sz="2000"/>
            </a:p>
          </p:txBody>
        </p:sp>
        <p:sp>
          <p:nvSpPr>
            <p:cNvPr id="17" name="AutoShape 15"/>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18" name="AutoShape 16"/>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19" name="Rectangle 17"/>
            <p:cNvSpPr>
              <a:spLocks/>
            </p:cNvSpPr>
            <p:nvPr/>
          </p:nvSpPr>
          <p:spPr bwMode="auto">
            <a:xfrm>
              <a:off x="0" y="216"/>
              <a:ext cx="392" cy="160"/>
            </a:xfrm>
            <a:prstGeom prst="rect">
              <a:avLst/>
            </a:prstGeom>
            <a:solidFill>
              <a:srgbClr val="003C83"/>
            </a:solidFill>
            <a:ln w="25400">
              <a:noFill/>
              <a:miter lim="800000"/>
              <a:headEnd/>
              <a:tailEnd/>
            </a:ln>
          </p:spPr>
          <p:txBody>
            <a:bodyPr/>
            <a:lstStyle/>
            <a:p>
              <a:endParaRPr lang="en-US" sz="2000"/>
            </a:p>
          </p:txBody>
        </p:sp>
        <p:sp>
          <p:nvSpPr>
            <p:cNvPr id="20" name="Rectangle 18"/>
            <p:cNvSpPr>
              <a:spLocks/>
            </p:cNvSpPr>
            <p:nvPr/>
          </p:nvSpPr>
          <p:spPr bwMode="auto">
            <a:xfrm>
              <a:off x="1352" y="0"/>
              <a:ext cx="392" cy="160"/>
            </a:xfrm>
            <a:prstGeom prst="rect">
              <a:avLst/>
            </a:prstGeom>
            <a:solidFill>
              <a:srgbClr val="003C83"/>
            </a:solidFill>
            <a:ln w="25400">
              <a:noFill/>
              <a:miter lim="800000"/>
              <a:headEnd/>
              <a:tailEnd/>
            </a:ln>
          </p:spPr>
          <p:txBody>
            <a:bodyPr/>
            <a:lstStyle/>
            <a:p>
              <a:endParaRPr lang="en-US" sz="2000"/>
            </a:p>
          </p:txBody>
        </p:sp>
        <p:sp>
          <p:nvSpPr>
            <p:cNvPr id="21" name="Rectangle 19"/>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tabLst>
                  <a:tab pos="958850" algn="l"/>
                </a:tabLst>
              </a:pPr>
              <a:r>
                <a:rPr lang="en-US" sz="2000">
                  <a:solidFill>
                    <a:srgbClr val="FFFFFF"/>
                  </a:solidFill>
                  <a:ea typeface="Gill Sans" pitchFamily="80" charset="0"/>
                  <a:cs typeface="Gill Sans" pitchFamily="80" charset="0"/>
                </a:rPr>
                <a:t>Ceremonies</a:t>
              </a:r>
            </a:p>
          </p:txBody>
        </p:sp>
      </p:grpSp>
      <p:grpSp>
        <p:nvGrpSpPr>
          <p:cNvPr id="22" name="Group 20"/>
          <p:cNvGrpSpPr>
            <a:grpSpLocks/>
          </p:cNvGrpSpPr>
          <p:nvPr/>
        </p:nvGrpSpPr>
        <p:grpSpPr bwMode="auto">
          <a:xfrm>
            <a:off x="5264150" y="3183731"/>
            <a:ext cx="3727450" cy="1841500"/>
            <a:chOff x="0" y="0"/>
            <a:chExt cx="2608" cy="1288"/>
          </a:xfrm>
        </p:grpSpPr>
        <p:sp>
          <p:nvSpPr>
            <p:cNvPr id="23" name="AutoShape 21"/>
            <p:cNvSpPr>
              <a:spLocks/>
            </p:cNvSpPr>
            <p:nvPr/>
          </p:nvSpPr>
          <p:spPr bwMode="auto">
            <a:xfrm>
              <a:off x="8" y="0"/>
              <a:ext cx="2600" cy="1288"/>
            </a:xfrm>
            <a:prstGeom prst="roundRect">
              <a:avLst>
                <a:gd name="adj" fmla="val 14903"/>
              </a:avLst>
            </a:prstGeom>
            <a:blipFill dpi="0" rotWithShape="0">
              <a:blip r:embed="rId2"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sz="2000">
                <a:latin typeface="Arial" pitchFamily="34" charset="0"/>
              </a:endParaRPr>
            </a:p>
          </p:txBody>
        </p:sp>
        <p:sp>
          <p:nvSpPr>
            <p:cNvPr id="24" name="Rectangle 22"/>
            <p:cNvSpPr>
              <a:spLocks/>
            </p:cNvSpPr>
            <p:nvPr/>
          </p:nvSpPr>
          <p:spPr bwMode="auto">
            <a:xfrm>
              <a:off x="96" y="392"/>
              <a:ext cx="2376" cy="832"/>
            </a:xfrm>
            <a:prstGeom prst="rect">
              <a:avLst/>
            </a:prstGeom>
            <a:noFill/>
            <a:ln w="9525">
              <a:noFill/>
              <a:miter lim="800000"/>
              <a:headEnd/>
              <a:tailEnd/>
            </a:ln>
          </p:spPr>
          <p:txBody>
            <a:bodyPr lIns="50800" tIns="50800" rIns="50800" bIns="50800"/>
            <a:lstStyle/>
            <a:p>
              <a:pPr>
                <a:buClr>
                  <a:srgbClr val="FFFFFF"/>
                </a:buClr>
                <a:buSzPct val="125000"/>
                <a:buFont typeface="Gill Sans" pitchFamily="80" charset="0"/>
                <a:buChar char="•"/>
                <a:tabLst>
                  <a:tab pos="958850" algn="l"/>
                </a:tabLst>
              </a:pPr>
              <a:r>
                <a:rPr lang="en-US" sz="2000" dirty="0">
                  <a:solidFill>
                    <a:srgbClr val="FFFFFF"/>
                  </a:solidFill>
                  <a:ea typeface="Gill Sans" pitchFamily="80" charset="0"/>
                  <a:cs typeface="Gill Sans" pitchFamily="80" charset="0"/>
                </a:rPr>
                <a:t>Product backlog</a:t>
              </a:r>
            </a:p>
            <a:p>
              <a:pPr>
                <a:buClr>
                  <a:srgbClr val="FFFFFF"/>
                </a:buClr>
                <a:buSzPct val="125000"/>
                <a:buFont typeface="Gill Sans" pitchFamily="80" charset="0"/>
                <a:buChar char="•"/>
                <a:tabLst>
                  <a:tab pos="958850" algn="l"/>
                </a:tabLst>
              </a:pPr>
              <a:r>
                <a:rPr lang="en-US" sz="2000" dirty="0">
                  <a:solidFill>
                    <a:srgbClr val="FFFFFF"/>
                  </a:solidFill>
                  <a:ea typeface="Gill Sans" pitchFamily="80" charset="0"/>
                  <a:cs typeface="Gill Sans" pitchFamily="80" charset="0"/>
                </a:rPr>
                <a:t>Sprint backlog</a:t>
              </a:r>
            </a:p>
            <a:p>
              <a:pPr>
                <a:buClr>
                  <a:srgbClr val="FFFFFF"/>
                </a:buClr>
                <a:buSzPct val="125000"/>
                <a:buFont typeface="Gill Sans" pitchFamily="80" charset="0"/>
                <a:buChar char="•"/>
                <a:tabLst>
                  <a:tab pos="958850" algn="l"/>
                </a:tabLst>
              </a:pPr>
              <a:r>
                <a:rPr lang="en-US" sz="2000" dirty="0">
                  <a:solidFill>
                    <a:srgbClr val="FFFFFF"/>
                  </a:solidFill>
                  <a:ea typeface="Gill Sans" pitchFamily="80" charset="0"/>
                  <a:cs typeface="Gill Sans" pitchFamily="80" charset="0"/>
                </a:rPr>
                <a:t>Burndown charts</a:t>
              </a:r>
            </a:p>
          </p:txBody>
        </p:sp>
        <p:sp>
          <p:nvSpPr>
            <p:cNvPr id="25" name="Rectangle 23"/>
            <p:cNvSpPr>
              <a:spLocks/>
            </p:cNvSpPr>
            <p:nvPr/>
          </p:nvSpPr>
          <p:spPr bwMode="auto">
            <a:xfrm>
              <a:off x="304" y="0"/>
              <a:ext cx="1200" cy="376"/>
            </a:xfrm>
            <a:prstGeom prst="rect">
              <a:avLst/>
            </a:prstGeom>
            <a:solidFill>
              <a:srgbClr val="003C83"/>
            </a:solidFill>
            <a:ln w="25400">
              <a:noFill/>
              <a:miter lim="800000"/>
              <a:headEnd/>
              <a:tailEnd/>
            </a:ln>
          </p:spPr>
          <p:txBody>
            <a:bodyPr/>
            <a:lstStyle/>
            <a:p>
              <a:endParaRPr lang="en-US" sz="2000"/>
            </a:p>
          </p:txBody>
        </p:sp>
        <p:sp>
          <p:nvSpPr>
            <p:cNvPr id="26" name="AutoShape 24"/>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27" name="AutoShape 25"/>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28" name="Rectangle 26"/>
            <p:cNvSpPr>
              <a:spLocks/>
            </p:cNvSpPr>
            <p:nvPr/>
          </p:nvSpPr>
          <p:spPr bwMode="auto">
            <a:xfrm>
              <a:off x="0" y="216"/>
              <a:ext cx="392" cy="160"/>
            </a:xfrm>
            <a:prstGeom prst="rect">
              <a:avLst/>
            </a:prstGeom>
            <a:solidFill>
              <a:srgbClr val="003C83"/>
            </a:solidFill>
            <a:ln w="25400">
              <a:noFill/>
              <a:miter lim="800000"/>
              <a:headEnd/>
              <a:tailEnd/>
            </a:ln>
          </p:spPr>
          <p:txBody>
            <a:bodyPr/>
            <a:lstStyle/>
            <a:p>
              <a:endParaRPr lang="en-US" sz="2000"/>
            </a:p>
          </p:txBody>
        </p:sp>
        <p:sp>
          <p:nvSpPr>
            <p:cNvPr id="29" name="Rectangle 27"/>
            <p:cNvSpPr>
              <a:spLocks/>
            </p:cNvSpPr>
            <p:nvPr/>
          </p:nvSpPr>
          <p:spPr bwMode="auto">
            <a:xfrm>
              <a:off x="1352" y="0"/>
              <a:ext cx="392" cy="160"/>
            </a:xfrm>
            <a:prstGeom prst="rect">
              <a:avLst/>
            </a:prstGeom>
            <a:solidFill>
              <a:srgbClr val="003C83"/>
            </a:solidFill>
            <a:ln w="25400">
              <a:noFill/>
              <a:miter lim="800000"/>
              <a:headEnd/>
              <a:tailEnd/>
            </a:ln>
          </p:spPr>
          <p:txBody>
            <a:bodyPr/>
            <a:lstStyle/>
            <a:p>
              <a:endParaRPr lang="en-US" sz="2000"/>
            </a:p>
          </p:txBody>
        </p:sp>
        <p:sp>
          <p:nvSpPr>
            <p:cNvPr id="30" name="Rectangle 28"/>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tabLst>
                  <a:tab pos="958850" algn="l"/>
                </a:tabLst>
              </a:pPr>
              <a:r>
                <a:rPr lang="en-US" sz="2000">
                  <a:solidFill>
                    <a:srgbClr val="FFFFFF"/>
                  </a:solidFill>
                  <a:ea typeface="Gill Sans" pitchFamily="80" charset="0"/>
                  <a:cs typeface="Gill Sans" pitchFamily="80" charset="0"/>
                </a:rPr>
                <a:t>Artifacts</a:t>
              </a:r>
            </a:p>
          </p:txBody>
        </p:sp>
      </p:grpSp>
    </p:spTree>
    <p:extLst>
      <p:ext uri="{BB962C8B-B14F-4D97-AF65-F5344CB8AC3E}">
        <p14:creationId xmlns:p14="http://schemas.microsoft.com/office/powerpoint/2010/main" val="20987193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19"/>
          <p:cNvGrpSpPr>
            <a:grpSpLocks/>
          </p:cNvGrpSpPr>
          <p:nvPr/>
        </p:nvGrpSpPr>
        <p:grpSpPr bwMode="auto">
          <a:xfrm>
            <a:off x="650875" y="971550"/>
            <a:ext cx="3727450" cy="1565291"/>
            <a:chOff x="0" y="0"/>
            <a:chExt cx="2608" cy="1288"/>
          </a:xfrm>
        </p:grpSpPr>
        <p:sp>
          <p:nvSpPr>
            <p:cNvPr id="48" name="AutoShape 20"/>
            <p:cNvSpPr>
              <a:spLocks/>
            </p:cNvSpPr>
            <p:nvPr/>
          </p:nvSpPr>
          <p:spPr bwMode="auto">
            <a:xfrm>
              <a:off x="8" y="0"/>
              <a:ext cx="2600" cy="1288"/>
            </a:xfrm>
            <a:prstGeom prst="roundRect">
              <a:avLst>
                <a:gd name="adj" fmla="val 14903"/>
              </a:avLst>
            </a:prstGeom>
            <a:blipFill dpi="0" rotWithShape="0">
              <a:blip r:embed="rId2"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sz="2000">
                <a:latin typeface="Arial" pitchFamily="34" charset="0"/>
              </a:endParaRPr>
            </a:p>
          </p:txBody>
        </p:sp>
        <p:sp>
          <p:nvSpPr>
            <p:cNvPr id="49" name="Rectangle 21"/>
            <p:cNvSpPr>
              <a:spLocks/>
            </p:cNvSpPr>
            <p:nvPr/>
          </p:nvSpPr>
          <p:spPr bwMode="auto">
            <a:xfrm>
              <a:off x="96" y="392"/>
              <a:ext cx="1768" cy="832"/>
            </a:xfrm>
            <a:prstGeom prst="rect">
              <a:avLst/>
            </a:prstGeom>
            <a:noFill/>
            <a:ln w="9525">
              <a:noFill/>
              <a:miter lim="800000"/>
              <a:headEnd/>
              <a:tailEnd/>
            </a:ln>
          </p:spPr>
          <p:txBody>
            <a:bodyPr lIns="50800" tIns="50800" rIns="50800" bIns="50800"/>
            <a:lstStyle/>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Product owner</a:t>
              </a:r>
            </a:p>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ScrumMaster</a:t>
              </a:r>
            </a:p>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Team</a:t>
              </a:r>
            </a:p>
          </p:txBody>
        </p:sp>
        <p:sp>
          <p:nvSpPr>
            <p:cNvPr id="50" name="Rectangle 22"/>
            <p:cNvSpPr>
              <a:spLocks/>
            </p:cNvSpPr>
            <p:nvPr/>
          </p:nvSpPr>
          <p:spPr bwMode="auto">
            <a:xfrm>
              <a:off x="304" y="0"/>
              <a:ext cx="1200" cy="376"/>
            </a:xfrm>
            <a:prstGeom prst="rect">
              <a:avLst/>
            </a:prstGeom>
            <a:solidFill>
              <a:srgbClr val="003C83"/>
            </a:solidFill>
            <a:ln w="25400">
              <a:noFill/>
              <a:miter lim="800000"/>
              <a:headEnd/>
              <a:tailEnd/>
            </a:ln>
          </p:spPr>
          <p:txBody>
            <a:bodyPr/>
            <a:lstStyle/>
            <a:p>
              <a:endParaRPr lang="en-US" sz="2000"/>
            </a:p>
          </p:txBody>
        </p:sp>
        <p:sp>
          <p:nvSpPr>
            <p:cNvPr id="51" name="AutoShape 23"/>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52" name="AutoShape 24"/>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53" name="Rectangle 25"/>
            <p:cNvSpPr>
              <a:spLocks/>
            </p:cNvSpPr>
            <p:nvPr/>
          </p:nvSpPr>
          <p:spPr bwMode="auto">
            <a:xfrm>
              <a:off x="0" y="216"/>
              <a:ext cx="392" cy="160"/>
            </a:xfrm>
            <a:prstGeom prst="rect">
              <a:avLst/>
            </a:prstGeom>
            <a:solidFill>
              <a:srgbClr val="003C83"/>
            </a:solidFill>
            <a:ln w="25400">
              <a:noFill/>
              <a:miter lim="800000"/>
              <a:headEnd/>
              <a:tailEnd/>
            </a:ln>
          </p:spPr>
          <p:txBody>
            <a:bodyPr/>
            <a:lstStyle/>
            <a:p>
              <a:endParaRPr lang="en-US" sz="2000"/>
            </a:p>
          </p:txBody>
        </p:sp>
        <p:sp>
          <p:nvSpPr>
            <p:cNvPr id="54" name="Rectangle 26"/>
            <p:cNvSpPr>
              <a:spLocks/>
            </p:cNvSpPr>
            <p:nvPr/>
          </p:nvSpPr>
          <p:spPr bwMode="auto">
            <a:xfrm>
              <a:off x="1352" y="0"/>
              <a:ext cx="392" cy="160"/>
            </a:xfrm>
            <a:prstGeom prst="rect">
              <a:avLst/>
            </a:prstGeom>
            <a:solidFill>
              <a:srgbClr val="003C83"/>
            </a:solidFill>
            <a:ln w="25400">
              <a:noFill/>
              <a:miter lim="800000"/>
              <a:headEnd/>
              <a:tailEnd/>
            </a:ln>
          </p:spPr>
          <p:txBody>
            <a:bodyPr/>
            <a:lstStyle/>
            <a:p>
              <a:endParaRPr lang="en-US" sz="2000"/>
            </a:p>
          </p:txBody>
        </p:sp>
        <p:sp>
          <p:nvSpPr>
            <p:cNvPr id="55" name="Rectangle 27"/>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tabLst>
                  <a:tab pos="958850" algn="l"/>
                </a:tabLst>
              </a:pPr>
              <a:r>
                <a:rPr lang="en-US" sz="2000" dirty="0">
                  <a:solidFill>
                    <a:srgbClr val="FFFFFF"/>
                  </a:solidFill>
                  <a:ea typeface="Gill Sans" pitchFamily="80" charset="0"/>
                  <a:cs typeface="Gill Sans" pitchFamily="80" charset="0"/>
                </a:rPr>
                <a:t>Roles</a:t>
              </a:r>
            </a:p>
          </p:txBody>
        </p:sp>
      </p:grpSp>
      <p:grpSp>
        <p:nvGrpSpPr>
          <p:cNvPr id="30" name="Group 2"/>
          <p:cNvGrpSpPr>
            <a:grpSpLocks/>
          </p:cNvGrpSpPr>
          <p:nvPr/>
        </p:nvGrpSpPr>
        <p:grpSpPr bwMode="auto">
          <a:xfrm>
            <a:off x="2846388" y="2193131"/>
            <a:ext cx="3725862" cy="1904206"/>
            <a:chOff x="0" y="0"/>
            <a:chExt cx="2608" cy="1592"/>
          </a:xfrm>
        </p:grpSpPr>
        <p:sp>
          <p:nvSpPr>
            <p:cNvPr id="31" name="AutoShape 3"/>
            <p:cNvSpPr>
              <a:spLocks/>
            </p:cNvSpPr>
            <p:nvPr/>
          </p:nvSpPr>
          <p:spPr bwMode="auto">
            <a:xfrm>
              <a:off x="8" y="0"/>
              <a:ext cx="2600" cy="1592"/>
            </a:xfrm>
            <a:prstGeom prst="roundRect">
              <a:avLst>
                <a:gd name="adj" fmla="val 12060"/>
              </a:avLst>
            </a:prstGeom>
            <a:solidFill>
              <a:srgbClr val="E6E6E6"/>
            </a:solidFill>
            <a:ln w="25400">
              <a:solidFill>
                <a:srgbClr val="B3B3B3"/>
              </a:solidFill>
              <a:round/>
              <a:headEnd/>
              <a:tailEnd/>
            </a:ln>
            <a:effectLst>
              <a:outerShdw dist="63500" dir="2700000" algn="ctr" rotWithShape="0">
                <a:schemeClr val="bg2">
                  <a:alpha val="29999"/>
                </a:schemeClr>
              </a:outerShdw>
            </a:effectLst>
          </p:spPr>
          <p:txBody>
            <a:bodyPr/>
            <a:lstStyle/>
            <a:p>
              <a:pPr>
                <a:defRPr/>
              </a:pPr>
              <a:endParaRPr lang="en-US" sz="2000">
                <a:latin typeface="Arial" pitchFamily="34" charset="0"/>
              </a:endParaRPr>
            </a:p>
          </p:txBody>
        </p:sp>
        <p:sp>
          <p:nvSpPr>
            <p:cNvPr id="32" name="Rectangle 4"/>
            <p:cNvSpPr>
              <a:spLocks/>
            </p:cNvSpPr>
            <p:nvPr/>
          </p:nvSpPr>
          <p:spPr bwMode="auto">
            <a:xfrm>
              <a:off x="96" y="392"/>
              <a:ext cx="2320" cy="1088"/>
            </a:xfrm>
            <a:prstGeom prst="rect">
              <a:avLst/>
            </a:prstGeom>
            <a:noFill/>
            <a:ln w="9525">
              <a:noFill/>
              <a:miter lim="800000"/>
              <a:headEnd/>
              <a:tailEnd/>
            </a:ln>
          </p:spPr>
          <p:txBody>
            <a:bodyPr lIns="50800" tIns="50800" rIns="50800" bIns="50800"/>
            <a:lstStyle/>
            <a:p>
              <a:pPr>
                <a:buClr>
                  <a:srgbClr val="B3B3B3"/>
                </a:buClr>
                <a:buSzPct val="125000"/>
                <a:buFont typeface="Lucida Grande" pitchFamily="80" charset="0"/>
                <a:buChar char="•"/>
                <a:tabLst>
                  <a:tab pos="958850" algn="l"/>
                </a:tabLst>
              </a:pPr>
              <a:r>
                <a:rPr lang="en-US" sz="2000">
                  <a:solidFill>
                    <a:srgbClr val="B3B3B3"/>
                  </a:solidFill>
                  <a:ea typeface="Gill Sans" pitchFamily="80" charset="0"/>
                  <a:cs typeface="Gill Sans" pitchFamily="80" charset="0"/>
                </a:rPr>
                <a:t>Sprint planning</a:t>
              </a:r>
            </a:p>
            <a:p>
              <a:pPr>
                <a:buClr>
                  <a:srgbClr val="B3B3B3"/>
                </a:buClr>
                <a:buSzPct val="125000"/>
                <a:buFont typeface="Lucida Grande" pitchFamily="80" charset="0"/>
                <a:buChar char="•"/>
                <a:tabLst>
                  <a:tab pos="958850" algn="l"/>
                </a:tabLst>
              </a:pPr>
              <a:r>
                <a:rPr lang="en-US" sz="2000">
                  <a:solidFill>
                    <a:srgbClr val="B3B3B3"/>
                  </a:solidFill>
                  <a:ea typeface="Gill Sans" pitchFamily="80" charset="0"/>
                  <a:cs typeface="Gill Sans" pitchFamily="80" charset="0"/>
                </a:rPr>
                <a:t>Sprint review</a:t>
              </a:r>
            </a:p>
            <a:p>
              <a:pPr>
                <a:buClr>
                  <a:srgbClr val="B3B3B3"/>
                </a:buClr>
                <a:buSzPct val="125000"/>
                <a:buFont typeface="Lucida Grande" pitchFamily="80" charset="0"/>
                <a:buChar char="•"/>
                <a:tabLst>
                  <a:tab pos="958850" algn="l"/>
                </a:tabLst>
              </a:pPr>
              <a:r>
                <a:rPr lang="en-US" sz="2000">
                  <a:solidFill>
                    <a:srgbClr val="B3B3B3"/>
                  </a:solidFill>
                  <a:ea typeface="Gill Sans" pitchFamily="80" charset="0"/>
                  <a:cs typeface="Gill Sans" pitchFamily="80" charset="0"/>
                </a:rPr>
                <a:t>Sprint retrospective</a:t>
              </a:r>
            </a:p>
            <a:p>
              <a:pPr>
                <a:buClr>
                  <a:srgbClr val="B3B3B3"/>
                </a:buClr>
                <a:buSzPct val="125000"/>
                <a:buFont typeface="Lucida Grande" pitchFamily="80" charset="0"/>
                <a:buChar char="•"/>
                <a:tabLst>
                  <a:tab pos="958850" algn="l"/>
                </a:tabLst>
              </a:pPr>
              <a:r>
                <a:rPr lang="en-US" sz="2000">
                  <a:solidFill>
                    <a:srgbClr val="B3B3B3"/>
                  </a:solidFill>
                  <a:ea typeface="Gill Sans" pitchFamily="80" charset="0"/>
                  <a:cs typeface="Gill Sans" pitchFamily="80" charset="0"/>
                </a:rPr>
                <a:t>Daily scrum meeting</a:t>
              </a:r>
            </a:p>
          </p:txBody>
        </p:sp>
        <p:sp>
          <p:nvSpPr>
            <p:cNvPr id="33" name="Rectangle 5"/>
            <p:cNvSpPr>
              <a:spLocks/>
            </p:cNvSpPr>
            <p:nvPr/>
          </p:nvSpPr>
          <p:spPr bwMode="auto">
            <a:xfrm>
              <a:off x="304" y="0"/>
              <a:ext cx="1200" cy="376"/>
            </a:xfrm>
            <a:prstGeom prst="rect">
              <a:avLst/>
            </a:prstGeom>
            <a:solidFill>
              <a:srgbClr val="B3B3B3"/>
            </a:solidFill>
            <a:ln w="25400">
              <a:noFill/>
              <a:miter lim="800000"/>
              <a:headEnd/>
              <a:tailEnd/>
            </a:ln>
          </p:spPr>
          <p:txBody>
            <a:bodyPr/>
            <a:lstStyle/>
            <a:p>
              <a:endParaRPr lang="en-US" sz="2000"/>
            </a:p>
          </p:txBody>
        </p:sp>
        <p:sp>
          <p:nvSpPr>
            <p:cNvPr id="34" name="AutoShape 6"/>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35" name="AutoShape 7"/>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36" name="Rectangle 8"/>
            <p:cNvSpPr>
              <a:spLocks/>
            </p:cNvSpPr>
            <p:nvPr/>
          </p:nvSpPr>
          <p:spPr bwMode="auto">
            <a:xfrm>
              <a:off x="0" y="216"/>
              <a:ext cx="392" cy="160"/>
            </a:xfrm>
            <a:prstGeom prst="rect">
              <a:avLst/>
            </a:prstGeom>
            <a:solidFill>
              <a:srgbClr val="B3B3B3"/>
            </a:solidFill>
            <a:ln w="25400">
              <a:noFill/>
              <a:miter lim="800000"/>
              <a:headEnd/>
              <a:tailEnd/>
            </a:ln>
          </p:spPr>
          <p:txBody>
            <a:bodyPr/>
            <a:lstStyle/>
            <a:p>
              <a:endParaRPr lang="en-US" sz="2000"/>
            </a:p>
          </p:txBody>
        </p:sp>
        <p:sp>
          <p:nvSpPr>
            <p:cNvPr id="37" name="Rectangle 9"/>
            <p:cNvSpPr>
              <a:spLocks/>
            </p:cNvSpPr>
            <p:nvPr/>
          </p:nvSpPr>
          <p:spPr bwMode="auto">
            <a:xfrm>
              <a:off x="1352" y="0"/>
              <a:ext cx="392" cy="160"/>
            </a:xfrm>
            <a:prstGeom prst="rect">
              <a:avLst/>
            </a:prstGeom>
            <a:solidFill>
              <a:srgbClr val="B3B3B3"/>
            </a:solidFill>
            <a:ln w="25400">
              <a:noFill/>
              <a:miter lim="800000"/>
              <a:headEnd/>
              <a:tailEnd/>
            </a:ln>
          </p:spPr>
          <p:txBody>
            <a:bodyPr/>
            <a:lstStyle/>
            <a:p>
              <a:endParaRPr lang="en-US" sz="2000"/>
            </a:p>
          </p:txBody>
        </p:sp>
        <p:sp>
          <p:nvSpPr>
            <p:cNvPr id="38" name="Rectangle 10"/>
            <p:cNvSpPr>
              <a:spLocks/>
            </p:cNvSpPr>
            <p:nvPr/>
          </p:nvSpPr>
          <p:spPr bwMode="auto">
            <a:xfrm>
              <a:off x="104" y="8"/>
              <a:ext cx="1336" cy="352"/>
            </a:xfrm>
            <a:prstGeom prst="rect">
              <a:avLst/>
            </a:prstGeom>
            <a:solidFill>
              <a:srgbClr val="B3B3B3"/>
            </a:solidFill>
            <a:ln w="9525">
              <a:noFill/>
              <a:miter lim="800000"/>
              <a:headEnd/>
              <a:tailEnd/>
            </a:ln>
          </p:spPr>
          <p:txBody>
            <a:bodyPr lIns="50800" tIns="50800" rIns="50800" bIns="50800"/>
            <a:lstStyle/>
            <a:p>
              <a:pPr>
                <a:tabLst>
                  <a:tab pos="958850" algn="l"/>
                </a:tabLst>
              </a:pPr>
              <a:r>
                <a:rPr lang="en-US" sz="2000">
                  <a:solidFill>
                    <a:srgbClr val="FFFFFF"/>
                  </a:solidFill>
                  <a:ea typeface="Gill Sans" pitchFamily="80" charset="0"/>
                  <a:cs typeface="Gill Sans" pitchFamily="80" charset="0"/>
                </a:rPr>
                <a:t>Ceremonies</a:t>
              </a:r>
            </a:p>
          </p:txBody>
        </p:sp>
      </p:grpSp>
      <p:sp>
        <p:nvSpPr>
          <p:cNvPr id="2" name="Title 1"/>
          <p:cNvSpPr>
            <a:spLocks noGrp="1"/>
          </p:cNvSpPr>
          <p:nvPr>
            <p:ph type="title"/>
          </p:nvPr>
        </p:nvSpPr>
        <p:spPr/>
        <p:txBody>
          <a:bodyPr/>
          <a:lstStyle/>
          <a:p>
            <a:r>
              <a:rPr lang="en-US" dirty="0"/>
              <a:t>Scrum framework</a:t>
            </a:r>
          </a:p>
        </p:txBody>
      </p:sp>
      <p:sp>
        <p:nvSpPr>
          <p:cNvPr id="39" name="AutoShape 11"/>
          <p:cNvSpPr>
            <a:spLocks/>
          </p:cNvSpPr>
          <p:nvPr/>
        </p:nvSpPr>
        <p:spPr bwMode="auto">
          <a:xfrm>
            <a:off x="5810250" y="3475831"/>
            <a:ext cx="3333750" cy="1672432"/>
          </a:xfrm>
          <a:prstGeom prst="roundRect">
            <a:avLst>
              <a:gd name="adj" fmla="val 14903"/>
            </a:avLst>
          </a:prstGeom>
          <a:solidFill>
            <a:srgbClr val="E6E6E6"/>
          </a:solidFill>
          <a:ln w="25400">
            <a:solidFill>
              <a:srgbClr val="B3B3B3"/>
            </a:solidFill>
            <a:round/>
            <a:headEnd/>
            <a:tailEnd/>
          </a:ln>
          <a:effectLst>
            <a:outerShdw dist="63500" dir="2700000" algn="ctr" rotWithShape="0">
              <a:schemeClr val="bg2">
                <a:alpha val="29999"/>
              </a:schemeClr>
            </a:outerShdw>
          </a:effectLst>
        </p:spPr>
        <p:txBody>
          <a:bodyPr lIns="82296" tIns="41148" rIns="82296" bIns="41148"/>
          <a:lstStyle/>
          <a:p>
            <a:pPr>
              <a:defRPr/>
            </a:pPr>
            <a:endParaRPr lang="en-US" sz="2000">
              <a:latin typeface="Arial" pitchFamily="34" charset="0"/>
            </a:endParaRPr>
          </a:p>
        </p:txBody>
      </p:sp>
      <p:sp>
        <p:nvSpPr>
          <p:cNvPr id="40" name="Rectangle 12"/>
          <p:cNvSpPr>
            <a:spLocks/>
          </p:cNvSpPr>
          <p:nvPr/>
        </p:nvSpPr>
        <p:spPr bwMode="auto">
          <a:xfrm>
            <a:off x="5935663" y="4036219"/>
            <a:ext cx="3394075" cy="1189037"/>
          </a:xfrm>
          <a:prstGeom prst="rect">
            <a:avLst/>
          </a:prstGeom>
          <a:noFill/>
          <a:ln w="9525">
            <a:noFill/>
            <a:miter lim="800000"/>
            <a:headEnd/>
            <a:tailEnd/>
          </a:ln>
        </p:spPr>
        <p:txBody>
          <a:bodyPr lIns="45720" rIns="45720"/>
          <a:lstStyle/>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Product backlog</a:t>
            </a:r>
          </a:p>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Sprint backlog</a:t>
            </a:r>
          </a:p>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Burndown charts</a:t>
            </a:r>
          </a:p>
        </p:txBody>
      </p:sp>
      <p:sp>
        <p:nvSpPr>
          <p:cNvPr id="41" name="Rectangle 13"/>
          <p:cNvSpPr>
            <a:spLocks/>
          </p:cNvSpPr>
          <p:nvPr/>
        </p:nvSpPr>
        <p:spPr bwMode="auto">
          <a:xfrm>
            <a:off x="6232525" y="3475831"/>
            <a:ext cx="1714500" cy="538163"/>
          </a:xfrm>
          <a:prstGeom prst="rect">
            <a:avLst/>
          </a:prstGeom>
          <a:solidFill>
            <a:srgbClr val="B3B3B3"/>
          </a:solidFill>
          <a:ln w="25400">
            <a:noFill/>
            <a:miter lim="800000"/>
            <a:headEnd/>
            <a:tailEnd/>
          </a:ln>
        </p:spPr>
        <p:txBody>
          <a:bodyPr lIns="82296" tIns="41148" rIns="82296" bIns="41148"/>
          <a:lstStyle/>
          <a:p>
            <a:endParaRPr lang="en-US" sz="2000"/>
          </a:p>
        </p:txBody>
      </p:sp>
      <p:sp>
        <p:nvSpPr>
          <p:cNvPr id="42" name="AutoShape 14"/>
          <p:cNvSpPr>
            <a:spLocks/>
          </p:cNvSpPr>
          <p:nvPr/>
        </p:nvSpPr>
        <p:spPr bwMode="auto">
          <a:xfrm rot="10800000">
            <a:off x="7843838" y="3602831"/>
            <a:ext cx="446087" cy="411163"/>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lIns="82296" tIns="41148" rIns="82296" bIns="41148"/>
          <a:lstStyle/>
          <a:p>
            <a:endParaRPr lang="en-US" sz="2000"/>
          </a:p>
        </p:txBody>
      </p:sp>
      <p:sp>
        <p:nvSpPr>
          <p:cNvPr id="43" name="AutoShape 15"/>
          <p:cNvSpPr>
            <a:spLocks/>
          </p:cNvSpPr>
          <p:nvPr/>
        </p:nvSpPr>
        <p:spPr bwMode="auto">
          <a:xfrm>
            <a:off x="5797550" y="3475831"/>
            <a:ext cx="446088" cy="412750"/>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lIns="82296" tIns="41148" rIns="82296" bIns="41148"/>
          <a:lstStyle/>
          <a:p>
            <a:endParaRPr lang="en-US" sz="2000"/>
          </a:p>
        </p:txBody>
      </p:sp>
      <p:sp>
        <p:nvSpPr>
          <p:cNvPr id="44" name="Rectangle 16"/>
          <p:cNvSpPr>
            <a:spLocks/>
          </p:cNvSpPr>
          <p:nvPr/>
        </p:nvSpPr>
        <p:spPr bwMode="auto">
          <a:xfrm>
            <a:off x="5797550" y="3785394"/>
            <a:ext cx="560388" cy="228600"/>
          </a:xfrm>
          <a:prstGeom prst="rect">
            <a:avLst/>
          </a:prstGeom>
          <a:solidFill>
            <a:srgbClr val="B3B3B3"/>
          </a:solidFill>
          <a:ln w="25400">
            <a:noFill/>
            <a:miter lim="800000"/>
            <a:headEnd/>
            <a:tailEnd/>
          </a:ln>
        </p:spPr>
        <p:txBody>
          <a:bodyPr lIns="82296" tIns="41148" rIns="82296" bIns="41148"/>
          <a:lstStyle/>
          <a:p>
            <a:endParaRPr lang="en-US" sz="2000"/>
          </a:p>
        </p:txBody>
      </p:sp>
      <p:sp>
        <p:nvSpPr>
          <p:cNvPr id="45" name="Rectangle 17"/>
          <p:cNvSpPr>
            <a:spLocks/>
          </p:cNvSpPr>
          <p:nvPr/>
        </p:nvSpPr>
        <p:spPr bwMode="auto">
          <a:xfrm>
            <a:off x="7729538" y="3475831"/>
            <a:ext cx="560387" cy="228600"/>
          </a:xfrm>
          <a:prstGeom prst="rect">
            <a:avLst/>
          </a:prstGeom>
          <a:solidFill>
            <a:srgbClr val="B3B3B3"/>
          </a:solidFill>
          <a:ln w="25400">
            <a:noFill/>
            <a:miter lim="800000"/>
            <a:headEnd/>
            <a:tailEnd/>
          </a:ln>
        </p:spPr>
        <p:txBody>
          <a:bodyPr lIns="82296" tIns="41148" rIns="82296" bIns="41148"/>
          <a:lstStyle/>
          <a:p>
            <a:endParaRPr lang="en-US" sz="2000"/>
          </a:p>
        </p:txBody>
      </p:sp>
      <p:sp>
        <p:nvSpPr>
          <p:cNvPr id="46" name="Rectangle 18"/>
          <p:cNvSpPr>
            <a:spLocks/>
          </p:cNvSpPr>
          <p:nvPr/>
        </p:nvSpPr>
        <p:spPr bwMode="auto">
          <a:xfrm>
            <a:off x="6051550" y="3461723"/>
            <a:ext cx="1908175" cy="501650"/>
          </a:xfrm>
          <a:prstGeom prst="rect">
            <a:avLst/>
          </a:prstGeom>
          <a:noFill/>
          <a:ln w="9525">
            <a:noFill/>
            <a:miter lim="800000"/>
            <a:headEnd/>
            <a:tailEnd/>
          </a:ln>
        </p:spPr>
        <p:txBody>
          <a:bodyPr lIns="45720" rIns="45720"/>
          <a:lstStyle/>
          <a:p>
            <a:pPr>
              <a:tabLst>
                <a:tab pos="958850" algn="l"/>
              </a:tabLst>
            </a:pPr>
            <a:r>
              <a:rPr lang="en-US" sz="2000" dirty="0">
                <a:solidFill>
                  <a:srgbClr val="FFFFFF"/>
                </a:solidFill>
                <a:ea typeface="Gill Sans" pitchFamily="80" charset="0"/>
                <a:cs typeface="Gill Sans" pitchFamily="80" charset="0"/>
              </a:rPr>
              <a:t>Artifacts</a:t>
            </a:r>
          </a:p>
        </p:txBody>
      </p:sp>
    </p:spTree>
    <p:extLst>
      <p:ext uri="{BB962C8B-B14F-4D97-AF65-F5344CB8AC3E}">
        <p14:creationId xmlns:p14="http://schemas.microsoft.com/office/powerpoint/2010/main" val="4585261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giraffe-small"/>
          <p:cNvPicPr>
            <a:picLocks noChangeAspect="1" noChangeArrowheads="1"/>
          </p:cNvPicPr>
          <p:nvPr/>
        </p:nvPicPr>
        <p:blipFill>
          <a:blip r:embed="rId2" cstate="print"/>
          <a:srcRect/>
          <a:stretch>
            <a:fillRect/>
          </a:stretch>
        </p:blipFill>
        <p:spPr bwMode="auto">
          <a:xfrm>
            <a:off x="6591300" y="2780506"/>
            <a:ext cx="1905000" cy="127158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Product Owner (Product Champion)</a:t>
            </a:r>
          </a:p>
        </p:txBody>
      </p:sp>
      <p:sp>
        <p:nvSpPr>
          <p:cNvPr id="4" name="Content Placeholder 5"/>
          <p:cNvSpPr>
            <a:spLocks noGrp="1"/>
          </p:cNvSpPr>
          <p:nvPr>
            <p:ph idx="1"/>
          </p:nvPr>
        </p:nvSpPr>
        <p:spPr>
          <a:xfrm>
            <a:off x="304800" y="1143000"/>
            <a:ext cx="8610600" cy="3640931"/>
          </a:xfrm>
        </p:spPr>
        <p:txBody>
          <a:bodyPr>
            <a:normAutofit fontScale="85000" lnSpcReduction="20000"/>
          </a:bodyPr>
          <a:lstStyle/>
          <a:p>
            <a:pPr>
              <a:buFont typeface="Wingdings" pitchFamily="2" charset="2"/>
              <a:buNone/>
              <a:defRPr/>
            </a:pPr>
            <a:r>
              <a:rPr lang="nl-NL" sz="1600" b="1" dirty="0" smtClean="0"/>
              <a:t>Owner of project vision represents the customer</a:t>
            </a:r>
          </a:p>
          <a:p>
            <a:pPr marL="698500">
              <a:defRPr/>
            </a:pPr>
            <a:r>
              <a:rPr lang="en-US" sz="1600" b="1" dirty="0" smtClean="0"/>
              <a:t>Owner of the prioritized product backlog</a:t>
            </a:r>
          </a:p>
          <a:p>
            <a:pPr marL="698500">
              <a:spcBef>
                <a:spcPts val="1300"/>
              </a:spcBef>
              <a:defRPr/>
            </a:pPr>
            <a:r>
              <a:rPr lang="en-US" sz="1600" b="1" dirty="0" smtClean="0"/>
              <a:t>Represents users &amp; stakeholders when talking to team</a:t>
            </a:r>
          </a:p>
          <a:p>
            <a:pPr marL="698500">
              <a:spcBef>
                <a:spcPts val="1300"/>
              </a:spcBef>
              <a:defRPr/>
            </a:pPr>
            <a:r>
              <a:rPr lang="en-US" sz="1600" b="1" dirty="0" smtClean="0"/>
              <a:t>Represents team when talking to users &amp; stakeholders</a:t>
            </a:r>
          </a:p>
          <a:p>
            <a:pPr marL="698500">
              <a:spcBef>
                <a:spcPts val="1300"/>
              </a:spcBef>
              <a:defRPr/>
            </a:pPr>
            <a:r>
              <a:rPr lang="en-US" sz="1600" b="1" dirty="0" smtClean="0"/>
              <a:t>Be responsible for the profitability of the product (ROI)</a:t>
            </a:r>
          </a:p>
          <a:p>
            <a:pPr marL="698500">
              <a:spcBef>
                <a:spcPts val="1300"/>
              </a:spcBef>
              <a:defRPr/>
            </a:pPr>
            <a:r>
              <a:rPr lang="en-US" sz="1600" b="1" dirty="0" smtClean="0"/>
              <a:t>Is a combo of Product  Manager and BA</a:t>
            </a:r>
          </a:p>
          <a:p>
            <a:pPr marL="698500">
              <a:spcBef>
                <a:spcPts val="1300"/>
              </a:spcBef>
              <a:defRPr/>
            </a:pPr>
            <a:r>
              <a:rPr lang="en-US" sz="1600" b="1" dirty="0" smtClean="0"/>
              <a:t>Ultimately responsible for entire product  hence the single </a:t>
            </a:r>
            <a:endParaRPr lang="en-US" sz="1600" b="1" dirty="0" smtClean="0"/>
          </a:p>
          <a:p>
            <a:pPr marL="698500">
              <a:spcBef>
                <a:spcPts val="1300"/>
              </a:spcBef>
              <a:defRPr/>
            </a:pPr>
            <a:r>
              <a:rPr lang="en-US" sz="1600" b="1" dirty="0" err="1" smtClean="0"/>
              <a:t>Wringable</a:t>
            </a:r>
            <a:r>
              <a:rPr lang="en-US" sz="1600" b="1" dirty="0" smtClean="0"/>
              <a:t> </a:t>
            </a:r>
            <a:r>
              <a:rPr lang="en-US" sz="1600" b="1" dirty="0" smtClean="0"/>
              <a:t>neck</a:t>
            </a:r>
          </a:p>
          <a:p>
            <a:pPr>
              <a:buFont typeface="Wingdings" pitchFamily="2" charset="2"/>
              <a:buNone/>
              <a:defRPr/>
            </a:pPr>
            <a:r>
              <a:rPr lang="nl-NL" sz="1600" b="1" dirty="0" smtClean="0">
                <a:solidFill>
                  <a:srgbClr val="0000FF"/>
                </a:solidFill>
              </a:rPr>
              <a:t>Users/stakeholders</a:t>
            </a:r>
            <a:r>
              <a:rPr lang="nl-NL" sz="1600" dirty="0" smtClean="0"/>
              <a:t>: </a:t>
            </a:r>
          </a:p>
          <a:p>
            <a:pPr>
              <a:buFont typeface="Wingdings" pitchFamily="2" charset="2"/>
              <a:buNone/>
              <a:defRPr/>
            </a:pPr>
            <a:r>
              <a:rPr lang="en-US" sz="1600" b="1" dirty="0" smtClean="0"/>
              <a:t>Those that are going to use the product or have a vested interest in how it turns out.</a:t>
            </a:r>
            <a:endParaRPr lang="nl-NL" sz="1600" dirty="0" smtClean="0"/>
          </a:p>
          <a:p>
            <a:pPr>
              <a:buFont typeface="Wingdings" pitchFamily="2" charset="2"/>
              <a:buNone/>
              <a:defRPr/>
            </a:pPr>
            <a:endParaRPr lang="nl-NL" sz="1600" b="1" dirty="0" smtClean="0">
              <a:solidFill>
                <a:srgbClr val="0000FF"/>
              </a:solidFill>
            </a:endParaRPr>
          </a:p>
          <a:p>
            <a:pPr>
              <a:buFont typeface="Wingdings" pitchFamily="2" charset="2"/>
              <a:buNone/>
              <a:defRPr/>
            </a:pPr>
            <a:r>
              <a:rPr lang="nl-NL" sz="1600" b="1" dirty="0" smtClean="0">
                <a:solidFill>
                  <a:srgbClr val="0000FF"/>
                </a:solidFill>
              </a:rPr>
              <a:t>Team</a:t>
            </a:r>
            <a:r>
              <a:rPr lang="nl-NL" sz="1600" dirty="0" smtClean="0"/>
              <a:t>: </a:t>
            </a:r>
          </a:p>
          <a:p>
            <a:pPr>
              <a:buFont typeface="Wingdings" pitchFamily="2" charset="2"/>
              <a:buNone/>
              <a:defRPr/>
            </a:pPr>
            <a:r>
              <a:rPr lang="en-US" sz="1600" b="1" dirty="0" smtClean="0"/>
              <a:t>Team that will create the product, includes EVERYONE that is part of product </a:t>
            </a:r>
            <a:r>
              <a:rPr lang="en-US" sz="1600" b="1" dirty="0" smtClean="0"/>
              <a:t>creation</a:t>
            </a:r>
            <a:endParaRPr lang="nl-NL" sz="1600" dirty="0" smtClean="0"/>
          </a:p>
        </p:txBody>
      </p:sp>
      <p:pic>
        <p:nvPicPr>
          <p:cNvPr id="5" name="Picture 3"/>
          <p:cNvPicPr>
            <a:picLocks noChangeAspect="1" noChangeArrowheads="1"/>
          </p:cNvPicPr>
          <p:nvPr/>
        </p:nvPicPr>
        <p:blipFill>
          <a:blip r:embed="rId3" cstate="print"/>
          <a:srcRect/>
          <a:stretch>
            <a:fillRect/>
          </a:stretch>
        </p:blipFill>
        <p:spPr bwMode="auto">
          <a:xfrm>
            <a:off x="6553200" y="897731"/>
            <a:ext cx="2438400" cy="1882775"/>
          </a:xfrm>
          <a:prstGeom prst="rect">
            <a:avLst/>
          </a:prstGeom>
          <a:noFill/>
          <a:ln w="9525">
            <a:noFill/>
            <a:miter lim="800000"/>
            <a:headEnd/>
            <a:tailEnd/>
          </a:ln>
        </p:spPr>
      </p:pic>
    </p:spTree>
    <p:extLst>
      <p:ext uri="{BB962C8B-B14F-4D97-AF65-F5344CB8AC3E}">
        <p14:creationId xmlns:p14="http://schemas.microsoft.com/office/powerpoint/2010/main" val="31278442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Master(Agile Project Manager)</a:t>
            </a:r>
          </a:p>
        </p:txBody>
      </p:sp>
      <p:sp>
        <p:nvSpPr>
          <p:cNvPr id="3" name="Content Placeholder 2"/>
          <p:cNvSpPr>
            <a:spLocks noGrp="1"/>
          </p:cNvSpPr>
          <p:nvPr>
            <p:ph idx="1"/>
          </p:nvPr>
        </p:nvSpPr>
        <p:spPr/>
        <p:txBody>
          <a:bodyPr/>
          <a:lstStyle/>
          <a:p>
            <a:pPr marL="698500">
              <a:spcBef>
                <a:spcPts val="1100"/>
              </a:spcBef>
              <a:defRPr/>
            </a:pPr>
            <a:r>
              <a:rPr lang="en-US" b="1" dirty="0"/>
              <a:t>Responsible for meetings and enacting Scrum values and practices</a:t>
            </a:r>
          </a:p>
          <a:p>
            <a:pPr marL="698500">
              <a:spcBef>
                <a:spcPts val="1100"/>
              </a:spcBef>
              <a:defRPr/>
            </a:pPr>
            <a:r>
              <a:rPr lang="en-US" b="1" dirty="0"/>
              <a:t>Removes impediments </a:t>
            </a:r>
          </a:p>
          <a:p>
            <a:pPr marL="698500">
              <a:spcBef>
                <a:spcPts val="1100"/>
              </a:spcBef>
              <a:defRPr/>
            </a:pPr>
            <a:r>
              <a:rPr lang="en-US" b="1" dirty="0"/>
              <a:t>Ensure that the team is fully functional and productive</a:t>
            </a:r>
          </a:p>
          <a:p>
            <a:pPr marL="698500">
              <a:spcBef>
                <a:spcPts val="1100"/>
              </a:spcBef>
              <a:defRPr/>
            </a:pPr>
            <a:r>
              <a:rPr lang="en-US" b="1" dirty="0"/>
              <a:t>Enable close cooperation across all roles and functions</a:t>
            </a:r>
          </a:p>
          <a:p>
            <a:pPr marL="698500">
              <a:spcBef>
                <a:spcPts val="1100"/>
              </a:spcBef>
              <a:defRPr/>
            </a:pPr>
            <a:r>
              <a:rPr lang="en-US" b="1" dirty="0"/>
              <a:t>Shield the team from external interferences</a:t>
            </a:r>
          </a:p>
          <a:p>
            <a:pPr marL="698500">
              <a:spcBef>
                <a:spcPts val="1100"/>
              </a:spcBef>
              <a:defRPr/>
            </a:pPr>
            <a:r>
              <a:rPr lang="en-US" b="1" dirty="0"/>
              <a:t>Can act as a process coach and help team improve the process</a:t>
            </a:r>
          </a:p>
          <a:p>
            <a:pPr marL="698500">
              <a:spcBef>
                <a:spcPts val="1100"/>
              </a:spcBef>
              <a:defRPr/>
            </a:pPr>
            <a:r>
              <a:rPr lang="en-US" b="1" dirty="0"/>
              <a:t>Servant </a:t>
            </a:r>
            <a:r>
              <a:rPr lang="en-US" b="1" dirty="0" smtClean="0"/>
              <a:t>Leader</a:t>
            </a:r>
            <a:endParaRPr lang="nl-NL" b="1" dirty="0"/>
          </a:p>
        </p:txBody>
      </p:sp>
      <p:pic>
        <p:nvPicPr>
          <p:cNvPr id="4" name="Picture 3"/>
          <p:cNvPicPr>
            <a:picLocks noChangeAspect="1" noChangeArrowheads="1"/>
          </p:cNvPicPr>
          <p:nvPr/>
        </p:nvPicPr>
        <p:blipFill>
          <a:blip r:embed="rId2" cstate="print"/>
          <a:srcRect/>
          <a:stretch>
            <a:fillRect/>
          </a:stretch>
        </p:blipFill>
        <p:spPr bwMode="auto">
          <a:xfrm>
            <a:off x="7315200" y="1666875"/>
            <a:ext cx="1828800" cy="1238250"/>
          </a:xfrm>
          <a:prstGeom prst="rect">
            <a:avLst/>
          </a:prstGeom>
          <a:noFill/>
          <a:ln w="9525">
            <a:noFill/>
            <a:miter lim="800000"/>
            <a:headEnd/>
            <a:tailEnd/>
          </a:ln>
        </p:spPr>
      </p:pic>
    </p:spTree>
    <p:extLst>
      <p:ext uri="{BB962C8B-B14F-4D97-AF65-F5344CB8AC3E}">
        <p14:creationId xmlns:p14="http://schemas.microsoft.com/office/powerpoint/2010/main" val="2160902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Team</a:t>
            </a:r>
          </a:p>
        </p:txBody>
      </p:sp>
      <p:sp>
        <p:nvSpPr>
          <p:cNvPr id="3" name="Content Placeholder 2"/>
          <p:cNvSpPr>
            <a:spLocks noGrp="1"/>
          </p:cNvSpPr>
          <p:nvPr>
            <p:ph idx="1"/>
          </p:nvPr>
        </p:nvSpPr>
        <p:spPr>
          <a:xfrm>
            <a:off x="152400" y="973931"/>
            <a:ext cx="8530118" cy="3676650"/>
          </a:xfrm>
        </p:spPr>
        <p:txBody>
          <a:bodyPr>
            <a:normAutofit fontScale="92500" lnSpcReduction="10000"/>
          </a:bodyPr>
          <a:lstStyle/>
          <a:p>
            <a:pPr marL="698500">
              <a:defRPr/>
            </a:pPr>
            <a:r>
              <a:rPr lang="en-US" sz="2400" dirty="0"/>
              <a:t>Typically 5-9 people</a:t>
            </a:r>
          </a:p>
          <a:p>
            <a:pPr marL="698500">
              <a:spcBef>
                <a:spcPts val="1400"/>
              </a:spcBef>
              <a:defRPr/>
            </a:pPr>
            <a:r>
              <a:rPr lang="en-US" sz="2400" dirty="0"/>
              <a:t>Cross-functional:</a:t>
            </a:r>
          </a:p>
          <a:p>
            <a:pPr marL="1041400" lvl="1">
              <a:spcBef>
                <a:spcPts val="1400"/>
              </a:spcBef>
              <a:defRPr/>
            </a:pPr>
            <a:r>
              <a:rPr lang="en-US" sz="1800" dirty="0"/>
              <a:t>Programmers, testers, user experience designers, etc</a:t>
            </a:r>
            <a:r>
              <a:rPr lang="en-US" sz="2400" dirty="0"/>
              <a:t>.</a:t>
            </a:r>
          </a:p>
          <a:p>
            <a:pPr marL="698500">
              <a:spcBef>
                <a:spcPts val="1400"/>
              </a:spcBef>
              <a:defRPr/>
            </a:pPr>
            <a:r>
              <a:rPr lang="en-US" sz="2400" dirty="0"/>
              <a:t>Members should be full-time</a:t>
            </a:r>
          </a:p>
          <a:p>
            <a:pPr marL="1041400" lvl="1">
              <a:spcBef>
                <a:spcPts val="1400"/>
              </a:spcBef>
              <a:defRPr/>
            </a:pPr>
            <a:r>
              <a:rPr lang="en-US" sz="1800" dirty="0"/>
              <a:t>May be exceptions (e.g., database administrator)</a:t>
            </a:r>
          </a:p>
          <a:p>
            <a:pPr marL="698500">
              <a:spcBef>
                <a:spcPts val="1400"/>
              </a:spcBef>
              <a:defRPr/>
            </a:pPr>
            <a:r>
              <a:rPr lang="en-US" sz="2400" dirty="0"/>
              <a:t>Teams are self-organizing</a:t>
            </a:r>
          </a:p>
          <a:p>
            <a:pPr marL="1041400" lvl="1">
              <a:spcBef>
                <a:spcPts val="1400"/>
              </a:spcBef>
              <a:defRPr/>
            </a:pPr>
            <a:r>
              <a:rPr lang="en-US" sz="1800" dirty="0"/>
              <a:t>Ideally, no titles but rarely a possibility</a:t>
            </a:r>
          </a:p>
          <a:p>
            <a:pPr marL="698500">
              <a:spcBef>
                <a:spcPts val="1400"/>
              </a:spcBef>
              <a:defRPr/>
            </a:pPr>
            <a:r>
              <a:rPr lang="en-US" sz="2400" dirty="0"/>
              <a:t>Membership should change only between </a:t>
            </a:r>
            <a:r>
              <a:rPr lang="en-US" sz="2400" dirty="0" smtClean="0"/>
              <a:t>sprints</a:t>
            </a:r>
            <a:endParaRPr lang="en-US" sz="2400" dirty="0"/>
          </a:p>
        </p:txBody>
      </p:sp>
      <p:grpSp>
        <p:nvGrpSpPr>
          <p:cNvPr id="4" name="Group 3"/>
          <p:cNvGrpSpPr>
            <a:grpSpLocks/>
          </p:cNvGrpSpPr>
          <p:nvPr/>
        </p:nvGrpSpPr>
        <p:grpSpPr bwMode="auto">
          <a:xfrm>
            <a:off x="6324600" y="973931"/>
            <a:ext cx="2705100" cy="2138362"/>
            <a:chOff x="0" y="0"/>
            <a:chExt cx="1704" cy="1346"/>
          </a:xfrm>
        </p:grpSpPr>
        <p:pic>
          <p:nvPicPr>
            <p:cNvPr id="5" name="Picture 4"/>
            <p:cNvPicPr>
              <a:picLocks noChangeAspect="1" noChangeArrowheads="1"/>
            </p:cNvPicPr>
            <p:nvPr/>
          </p:nvPicPr>
          <p:blipFill>
            <a:blip r:embed="rId2" cstate="print"/>
            <a:srcRect/>
            <a:stretch>
              <a:fillRect/>
            </a:stretch>
          </p:blipFill>
          <p:spPr bwMode="auto">
            <a:xfrm>
              <a:off x="908" y="453"/>
              <a:ext cx="507" cy="440"/>
            </a:xfrm>
            <a:prstGeom prst="rect">
              <a:avLst/>
            </a:prstGeom>
            <a:noFill/>
            <a:ln w="9525">
              <a:noFill/>
              <a:miter lim="800000"/>
              <a:headEnd/>
              <a:tailEnd/>
            </a:ln>
          </p:spPr>
        </p:pic>
        <p:grpSp>
          <p:nvGrpSpPr>
            <p:cNvPr id="6" name="Group 5"/>
            <p:cNvGrpSpPr>
              <a:grpSpLocks/>
            </p:cNvGrpSpPr>
            <p:nvPr/>
          </p:nvGrpSpPr>
          <p:grpSpPr bwMode="auto">
            <a:xfrm>
              <a:off x="0" y="0"/>
              <a:ext cx="1704" cy="1346"/>
              <a:chOff x="0" y="0"/>
              <a:chExt cx="1704" cy="1346"/>
            </a:xfrm>
          </p:grpSpPr>
          <p:grpSp>
            <p:nvGrpSpPr>
              <p:cNvPr id="7" name="Group 6"/>
              <p:cNvGrpSpPr>
                <a:grpSpLocks/>
              </p:cNvGrpSpPr>
              <p:nvPr/>
            </p:nvGrpSpPr>
            <p:grpSpPr bwMode="auto">
              <a:xfrm>
                <a:off x="0" y="0"/>
                <a:ext cx="1704" cy="440"/>
                <a:chOff x="0" y="0"/>
                <a:chExt cx="1704" cy="440"/>
              </a:xfrm>
            </p:grpSpPr>
            <p:pic>
              <p:nvPicPr>
                <p:cNvPr id="13" name="Picture 7"/>
                <p:cNvPicPr>
                  <a:picLocks noChangeAspect="1" noChangeArrowheads="1"/>
                </p:cNvPicPr>
                <p:nvPr/>
              </p:nvPicPr>
              <p:blipFill>
                <a:blip r:embed="rId3" cstate="print"/>
                <a:srcRect/>
                <a:stretch>
                  <a:fillRect/>
                </a:stretch>
              </p:blipFill>
              <p:spPr bwMode="auto">
                <a:xfrm>
                  <a:off x="0" y="0"/>
                  <a:ext cx="507" cy="440"/>
                </a:xfrm>
                <a:prstGeom prst="rect">
                  <a:avLst/>
                </a:prstGeom>
                <a:noFill/>
                <a:ln w="9525">
                  <a:noFill/>
                  <a:miter lim="800000"/>
                  <a:headEnd/>
                  <a:tailEnd/>
                </a:ln>
              </p:spPr>
            </p:pic>
            <p:pic>
              <p:nvPicPr>
                <p:cNvPr id="14" name="Picture 8"/>
                <p:cNvPicPr>
                  <a:picLocks noChangeAspect="1" noChangeArrowheads="1"/>
                </p:cNvPicPr>
                <p:nvPr/>
              </p:nvPicPr>
              <p:blipFill>
                <a:blip r:embed="rId4" cstate="print"/>
                <a:srcRect/>
                <a:stretch>
                  <a:fillRect/>
                </a:stretch>
              </p:blipFill>
              <p:spPr bwMode="auto">
                <a:xfrm>
                  <a:off x="598" y="0"/>
                  <a:ext cx="507" cy="440"/>
                </a:xfrm>
                <a:prstGeom prst="rect">
                  <a:avLst/>
                </a:prstGeom>
                <a:noFill/>
                <a:ln w="9525">
                  <a:noFill/>
                  <a:miter lim="800000"/>
                  <a:headEnd/>
                  <a:tailEnd/>
                </a:ln>
              </p:spPr>
            </p:pic>
            <p:pic>
              <p:nvPicPr>
                <p:cNvPr id="15" name="Picture 9"/>
                <p:cNvPicPr>
                  <a:picLocks noChangeAspect="1" noChangeArrowheads="1"/>
                </p:cNvPicPr>
                <p:nvPr/>
              </p:nvPicPr>
              <p:blipFill>
                <a:blip r:embed="rId3" cstate="print"/>
                <a:srcRect/>
                <a:stretch>
                  <a:fillRect/>
                </a:stretch>
              </p:blipFill>
              <p:spPr bwMode="auto">
                <a:xfrm>
                  <a:off x="1196" y="0"/>
                  <a:ext cx="508" cy="440"/>
                </a:xfrm>
                <a:prstGeom prst="rect">
                  <a:avLst/>
                </a:prstGeom>
                <a:noFill/>
                <a:ln w="9525">
                  <a:noFill/>
                  <a:miter lim="800000"/>
                  <a:headEnd/>
                  <a:tailEnd/>
                </a:ln>
              </p:spPr>
            </p:pic>
          </p:grpSp>
          <p:pic>
            <p:nvPicPr>
              <p:cNvPr id="8" name="Picture 10"/>
              <p:cNvPicPr>
                <a:picLocks noChangeAspect="1" noChangeArrowheads="1"/>
              </p:cNvPicPr>
              <p:nvPr/>
            </p:nvPicPr>
            <p:blipFill>
              <a:blip r:embed="rId5" cstate="print"/>
              <a:srcRect/>
              <a:stretch>
                <a:fillRect/>
              </a:stretch>
            </p:blipFill>
            <p:spPr bwMode="auto">
              <a:xfrm>
                <a:off x="340" y="469"/>
                <a:ext cx="507" cy="416"/>
              </a:xfrm>
              <a:prstGeom prst="rect">
                <a:avLst/>
              </a:prstGeom>
              <a:noFill/>
              <a:ln w="9525">
                <a:noFill/>
                <a:miter lim="800000"/>
                <a:headEnd/>
                <a:tailEnd/>
              </a:ln>
            </p:spPr>
          </p:pic>
          <p:grpSp>
            <p:nvGrpSpPr>
              <p:cNvPr id="9" name="Group 11"/>
              <p:cNvGrpSpPr>
                <a:grpSpLocks/>
              </p:cNvGrpSpPr>
              <p:nvPr/>
            </p:nvGrpSpPr>
            <p:grpSpPr bwMode="auto">
              <a:xfrm>
                <a:off x="0" y="906"/>
                <a:ext cx="1704" cy="440"/>
                <a:chOff x="0" y="0"/>
                <a:chExt cx="1704" cy="440"/>
              </a:xfrm>
            </p:grpSpPr>
            <p:pic>
              <p:nvPicPr>
                <p:cNvPr id="10" name="Picture 12"/>
                <p:cNvPicPr>
                  <a:picLocks noChangeAspect="1" noChangeArrowheads="1"/>
                </p:cNvPicPr>
                <p:nvPr/>
              </p:nvPicPr>
              <p:blipFill>
                <a:blip r:embed="rId5" cstate="print"/>
                <a:srcRect/>
                <a:stretch>
                  <a:fillRect/>
                </a:stretch>
              </p:blipFill>
              <p:spPr bwMode="auto">
                <a:xfrm>
                  <a:off x="0" y="16"/>
                  <a:ext cx="507" cy="416"/>
                </a:xfrm>
                <a:prstGeom prst="rect">
                  <a:avLst/>
                </a:prstGeom>
                <a:noFill/>
                <a:ln w="9525">
                  <a:noFill/>
                  <a:miter lim="800000"/>
                  <a:headEnd/>
                  <a:tailEnd/>
                </a:ln>
              </p:spPr>
            </p:pic>
            <p:pic>
              <p:nvPicPr>
                <p:cNvPr id="11" name="Picture 13"/>
                <p:cNvPicPr>
                  <a:picLocks noChangeAspect="1" noChangeArrowheads="1"/>
                </p:cNvPicPr>
                <p:nvPr/>
              </p:nvPicPr>
              <p:blipFill>
                <a:blip r:embed="rId6" cstate="print"/>
                <a:srcRect/>
                <a:stretch>
                  <a:fillRect/>
                </a:stretch>
              </p:blipFill>
              <p:spPr bwMode="auto">
                <a:xfrm>
                  <a:off x="1196" y="0"/>
                  <a:ext cx="508" cy="440"/>
                </a:xfrm>
                <a:prstGeom prst="rect">
                  <a:avLst/>
                </a:prstGeom>
                <a:noFill/>
                <a:ln w="9525">
                  <a:noFill/>
                  <a:miter lim="800000"/>
                  <a:headEnd/>
                  <a:tailEnd/>
                </a:ln>
              </p:spPr>
            </p:pic>
            <p:pic>
              <p:nvPicPr>
                <p:cNvPr id="12" name="Picture 14"/>
                <p:cNvPicPr>
                  <a:picLocks noChangeAspect="1" noChangeArrowheads="1"/>
                </p:cNvPicPr>
                <p:nvPr/>
              </p:nvPicPr>
              <p:blipFill>
                <a:blip r:embed="rId2" cstate="print"/>
                <a:srcRect/>
                <a:stretch>
                  <a:fillRect/>
                </a:stretch>
              </p:blipFill>
              <p:spPr bwMode="auto">
                <a:xfrm>
                  <a:off x="598" y="0"/>
                  <a:ext cx="507" cy="440"/>
                </a:xfrm>
                <a:prstGeom prst="rect">
                  <a:avLst/>
                </a:prstGeom>
                <a:noFill/>
                <a:ln w="9525">
                  <a:noFill/>
                  <a:miter lim="800000"/>
                  <a:headEnd/>
                  <a:tailEnd/>
                </a:ln>
              </p:spPr>
            </p:pic>
          </p:grpSp>
        </p:grpSp>
      </p:grpSp>
    </p:spTree>
    <p:extLst>
      <p:ext uri="{BB962C8B-B14F-4D97-AF65-F5344CB8AC3E}">
        <p14:creationId xmlns:p14="http://schemas.microsoft.com/office/powerpoint/2010/main" val="30086213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Pigs and Chickens</a:t>
            </a:r>
            <a:endParaRPr lang="en-US" dirty="0"/>
          </a:p>
        </p:txBody>
      </p:sp>
      <p:pic>
        <p:nvPicPr>
          <p:cNvPr id="4" name="Picture 8" descr="pigs-chickens"/>
          <p:cNvPicPr>
            <a:picLocks noGrp="1" noChangeAspect="1" noChangeArrowheads="1"/>
          </p:cNvPicPr>
          <p:nvPr>
            <p:ph idx="1"/>
          </p:nvPr>
        </p:nvPicPr>
        <p:blipFill>
          <a:blip r:embed="rId2" cstate="print"/>
          <a:srcRect/>
          <a:stretch>
            <a:fillRect/>
          </a:stretch>
        </p:blipFill>
        <p:spPr>
          <a:xfrm>
            <a:off x="152400" y="2955132"/>
            <a:ext cx="8677275" cy="2057399"/>
          </a:xfrm>
        </p:spPr>
      </p:pic>
      <p:sp>
        <p:nvSpPr>
          <p:cNvPr id="5" name="Text Box 10"/>
          <p:cNvSpPr txBox="1">
            <a:spLocks noChangeArrowheads="1"/>
          </p:cNvSpPr>
          <p:nvPr/>
        </p:nvSpPr>
        <p:spPr bwMode="auto">
          <a:xfrm>
            <a:off x="755650" y="1795462"/>
            <a:ext cx="3095625" cy="1107996"/>
          </a:xfrm>
          <a:prstGeom prst="rect">
            <a:avLst/>
          </a:prstGeom>
          <a:solidFill>
            <a:srgbClr val="800000">
              <a:alpha val="74901"/>
            </a:srgbClr>
          </a:solidFill>
          <a:ln w="38100">
            <a:solidFill>
              <a:schemeClr val="tx1"/>
            </a:solidFill>
            <a:miter lim="800000"/>
            <a:headEnd/>
            <a:tailEnd/>
          </a:ln>
        </p:spPr>
        <p:txBody>
          <a:bodyPr>
            <a:spAutoFit/>
          </a:bodyPr>
          <a:lstStyle/>
          <a:p>
            <a:pPr algn="ctr"/>
            <a:r>
              <a:rPr lang="nl-NL" sz="2200" b="1" dirty="0">
                <a:solidFill>
                  <a:schemeClr val="bg1"/>
                </a:solidFill>
              </a:rPr>
              <a:t>Product Owner</a:t>
            </a:r>
          </a:p>
          <a:p>
            <a:pPr algn="ctr"/>
            <a:r>
              <a:rPr lang="nl-NL" sz="2200" b="1" dirty="0">
                <a:solidFill>
                  <a:schemeClr val="bg1"/>
                </a:solidFill>
              </a:rPr>
              <a:t>Scrum Master</a:t>
            </a:r>
          </a:p>
          <a:p>
            <a:pPr algn="ctr"/>
            <a:r>
              <a:rPr lang="nl-NL" sz="2200" b="1" dirty="0">
                <a:solidFill>
                  <a:schemeClr val="bg1"/>
                </a:solidFill>
              </a:rPr>
              <a:t>Team Members</a:t>
            </a:r>
            <a:endParaRPr lang="en-US" sz="2200" b="1" dirty="0">
              <a:solidFill>
                <a:schemeClr val="bg1"/>
              </a:solidFill>
            </a:endParaRPr>
          </a:p>
        </p:txBody>
      </p:sp>
      <p:sp>
        <p:nvSpPr>
          <p:cNvPr id="6" name="Text Box 10"/>
          <p:cNvSpPr txBox="1">
            <a:spLocks noChangeArrowheads="1"/>
          </p:cNvSpPr>
          <p:nvPr/>
        </p:nvSpPr>
        <p:spPr bwMode="auto">
          <a:xfrm>
            <a:off x="5334000" y="1795462"/>
            <a:ext cx="3095625" cy="1107996"/>
          </a:xfrm>
          <a:prstGeom prst="rect">
            <a:avLst/>
          </a:prstGeom>
          <a:solidFill>
            <a:srgbClr val="800000">
              <a:alpha val="74901"/>
            </a:srgbClr>
          </a:solidFill>
          <a:ln w="38100">
            <a:solidFill>
              <a:schemeClr val="tx1"/>
            </a:solidFill>
            <a:miter lim="800000"/>
            <a:headEnd/>
            <a:tailEnd/>
          </a:ln>
        </p:spPr>
        <p:txBody>
          <a:bodyPr>
            <a:spAutoFit/>
          </a:bodyPr>
          <a:lstStyle/>
          <a:p>
            <a:pPr algn="ctr"/>
            <a:r>
              <a:rPr lang="nl-NL" sz="2200" b="1" dirty="0">
                <a:solidFill>
                  <a:schemeClr val="bg1"/>
                </a:solidFill>
              </a:rPr>
              <a:t>Users</a:t>
            </a:r>
          </a:p>
          <a:p>
            <a:pPr algn="ctr"/>
            <a:r>
              <a:rPr lang="nl-NL" sz="2200" b="1" dirty="0">
                <a:solidFill>
                  <a:schemeClr val="bg1"/>
                </a:solidFill>
              </a:rPr>
              <a:t>Marketing</a:t>
            </a:r>
          </a:p>
          <a:p>
            <a:pPr algn="ctr"/>
            <a:r>
              <a:rPr lang="en-US" sz="2200" b="1" dirty="0">
                <a:solidFill>
                  <a:schemeClr val="bg1"/>
                </a:solidFill>
              </a:rPr>
              <a:t>Managers</a:t>
            </a:r>
          </a:p>
        </p:txBody>
      </p:sp>
      <p:sp>
        <p:nvSpPr>
          <p:cNvPr id="7" name="Line 11"/>
          <p:cNvSpPr>
            <a:spLocks noChangeShapeType="1"/>
          </p:cNvSpPr>
          <p:nvPr/>
        </p:nvSpPr>
        <p:spPr bwMode="auto">
          <a:xfrm flipV="1">
            <a:off x="2438400" y="1180306"/>
            <a:ext cx="347663" cy="615156"/>
          </a:xfrm>
          <a:prstGeom prst="line">
            <a:avLst/>
          </a:prstGeom>
          <a:noFill/>
          <a:ln w="63500">
            <a:solidFill>
              <a:schemeClr val="tx1"/>
            </a:solidFill>
            <a:round/>
            <a:headEnd/>
            <a:tailEnd type="triangle" w="med" len="med"/>
          </a:ln>
        </p:spPr>
        <p:txBody>
          <a:bodyPr/>
          <a:lstStyle/>
          <a:p>
            <a:endParaRPr lang="en-US"/>
          </a:p>
        </p:txBody>
      </p:sp>
      <p:sp>
        <p:nvSpPr>
          <p:cNvPr id="8" name="Rectangle 8"/>
          <p:cNvSpPr>
            <a:spLocks noChangeArrowheads="1"/>
          </p:cNvSpPr>
          <p:nvPr/>
        </p:nvSpPr>
        <p:spPr bwMode="auto">
          <a:xfrm>
            <a:off x="2667000" y="745331"/>
            <a:ext cx="3827463" cy="584200"/>
          </a:xfrm>
          <a:prstGeom prst="rect">
            <a:avLst/>
          </a:prstGeom>
          <a:noFill/>
          <a:ln w="9525">
            <a:noFill/>
            <a:miter lim="800000"/>
            <a:headEnd/>
            <a:tailEnd/>
          </a:ln>
        </p:spPr>
        <p:txBody>
          <a:bodyPr wrap="none">
            <a:spAutoFit/>
          </a:bodyPr>
          <a:lstStyle/>
          <a:p>
            <a:r>
              <a:rPr lang="nl-NL" sz="3200" b="1" dirty="0"/>
              <a:t>Pigs and Chickens</a:t>
            </a:r>
            <a:endParaRPr lang="en-US" sz="3200" dirty="0"/>
          </a:p>
        </p:txBody>
      </p:sp>
      <p:sp>
        <p:nvSpPr>
          <p:cNvPr id="9" name="Line 13"/>
          <p:cNvSpPr>
            <a:spLocks noChangeShapeType="1"/>
          </p:cNvSpPr>
          <p:nvPr/>
        </p:nvSpPr>
        <p:spPr bwMode="auto">
          <a:xfrm flipH="1" flipV="1">
            <a:off x="5867400" y="1202530"/>
            <a:ext cx="533400" cy="592931"/>
          </a:xfrm>
          <a:prstGeom prst="line">
            <a:avLst/>
          </a:prstGeom>
          <a:noFill/>
          <a:ln w="63500">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36801966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Aganda</a:t>
            </a:r>
            <a:endParaRPr lang="en-US" dirty="0"/>
          </a:p>
        </p:txBody>
      </p:sp>
      <p:sp>
        <p:nvSpPr>
          <p:cNvPr id="6" name="Content Placeholder 2"/>
          <p:cNvSpPr>
            <a:spLocks noGrp="1"/>
          </p:cNvSpPr>
          <p:nvPr>
            <p:ph idx="1"/>
          </p:nvPr>
        </p:nvSpPr>
        <p:spPr>
          <a:xfrm>
            <a:off x="381000" y="1143000"/>
            <a:ext cx="8382000" cy="3717131"/>
          </a:xfrm>
        </p:spPr>
        <p:txBody>
          <a:bodyPr>
            <a:normAutofit fontScale="85000" lnSpcReduction="20000"/>
          </a:bodyPr>
          <a:lstStyle/>
          <a:p>
            <a:r>
              <a:rPr lang="en-US" sz="1200" b="1" dirty="0" smtClean="0"/>
              <a:t>Agile Process</a:t>
            </a:r>
          </a:p>
          <a:p>
            <a:pPr lvl="1"/>
            <a:r>
              <a:rPr lang="en-US" sz="1200" b="1" dirty="0" smtClean="0">
                <a:solidFill>
                  <a:srgbClr val="FFC000"/>
                </a:solidFill>
              </a:rPr>
              <a:t>Why Agile</a:t>
            </a:r>
          </a:p>
          <a:p>
            <a:pPr lvl="1"/>
            <a:r>
              <a:rPr lang="en-US" sz="1200" b="1" dirty="0" smtClean="0">
                <a:solidFill>
                  <a:srgbClr val="FFC000"/>
                </a:solidFill>
              </a:rPr>
              <a:t>Traditional Waterfall Vs. Agile </a:t>
            </a:r>
          </a:p>
          <a:p>
            <a:pPr lvl="1"/>
            <a:r>
              <a:rPr lang="en-US" sz="1200" b="1" dirty="0" smtClean="0">
                <a:solidFill>
                  <a:srgbClr val="FFC000"/>
                </a:solidFill>
              </a:rPr>
              <a:t>Agile Manifesto</a:t>
            </a:r>
          </a:p>
          <a:p>
            <a:r>
              <a:rPr lang="en-US" sz="1200" b="1" dirty="0" smtClean="0"/>
              <a:t>Agile – Scrum Framework</a:t>
            </a:r>
          </a:p>
          <a:p>
            <a:pPr lvl="1"/>
            <a:r>
              <a:rPr lang="en-US" sz="1200" b="1" dirty="0" smtClean="0">
                <a:solidFill>
                  <a:srgbClr val="FFC000"/>
                </a:solidFill>
              </a:rPr>
              <a:t>Scrum Characteristics &amp; Values </a:t>
            </a:r>
          </a:p>
          <a:p>
            <a:pPr lvl="1"/>
            <a:r>
              <a:rPr lang="en-US" sz="1200" b="1" dirty="0" smtClean="0">
                <a:solidFill>
                  <a:srgbClr val="FFC000"/>
                </a:solidFill>
              </a:rPr>
              <a:t>Scrum Execution Model </a:t>
            </a:r>
          </a:p>
          <a:p>
            <a:r>
              <a:rPr lang="en-US" sz="1200" b="1" dirty="0" smtClean="0"/>
              <a:t>Scrum Framework </a:t>
            </a:r>
          </a:p>
          <a:p>
            <a:pPr lvl="1"/>
            <a:r>
              <a:rPr lang="en-US" sz="1200" b="1" dirty="0" smtClean="0">
                <a:solidFill>
                  <a:srgbClr val="FFC000"/>
                </a:solidFill>
              </a:rPr>
              <a:t>Roles</a:t>
            </a:r>
          </a:p>
          <a:p>
            <a:pPr lvl="2"/>
            <a:r>
              <a:rPr lang="en-US" sz="1200" b="1" dirty="0" smtClean="0">
                <a:solidFill>
                  <a:srgbClr val="FFC000"/>
                </a:solidFill>
              </a:rPr>
              <a:t>Product Owner, Scrum Master, Team</a:t>
            </a:r>
          </a:p>
          <a:p>
            <a:pPr lvl="1"/>
            <a:r>
              <a:rPr lang="en-US" sz="1200" b="1" dirty="0" smtClean="0"/>
              <a:t>Ceremonies</a:t>
            </a:r>
          </a:p>
          <a:p>
            <a:pPr lvl="2"/>
            <a:r>
              <a:rPr lang="en-US" sz="1200" b="1" dirty="0" smtClean="0">
                <a:solidFill>
                  <a:srgbClr val="FFC000"/>
                </a:solidFill>
              </a:rPr>
              <a:t>Sprint Planning</a:t>
            </a:r>
          </a:p>
          <a:p>
            <a:pPr lvl="2"/>
            <a:r>
              <a:rPr lang="en-US" sz="1200" b="1" dirty="0" smtClean="0">
                <a:solidFill>
                  <a:srgbClr val="FFC000"/>
                </a:solidFill>
              </a:rPr>
              <a:t>Sprint Review</a:t>
            </a:r>
          </a:p>
          <a:p>
            <a:pPr lvl="2"/>
            <a:r>
              <a:rPr lang="en-US" sz="1200" b="1" dirty="0" smtClean="0">
                <a:solidFill>
                  <a:srgbClr val="FFC000"/>
                </a:solidFill>
              </a:rPr>
              <a:t>Sprint Retrospect</a:t>
            </a:r>
          </a:p>
          <a:p>
            <a:pPr lvl="1"/>
            <a:r>
              <a:rPr lang="en-US" sz="1200" b="1" dirty="0" smtClean="0"/>
              <a:t>Artifacts</a:t>
            </a:r>
          </a:p>
          <a:p>
            <a:pPr lvl="2"/>
            <a:r>
              <a:rPr lang="en-US" sz="1200" b="1" dirty="0" smtClean="0">
                <a:solidFill>
                  <a:srgbClr val="FFC000"/>
                </a:solidFill>
              </a:rPr>
              <a:t>Product Backlog</a:t>
            </a:r>
          </a:p>
          <a:p>
            <a:pPr lvl="2"/>
            <a:r>
              <a:rPr lang="en-US" sz="1200" b="1" dirty="0" smtClean="0">
                <a:solidFill>
                  <a:srgbClr val="FFC000"/>
                </a:solidFill>
              </a:rPr>
              <a:t>Sprint Backlog, Sprint Backlog – Burn down chart</a:t>
            </a:r>
          </a:p>
          <a:p>
            <a:r>
              <a:rPr lang="en-US" sz="1200" b="1" dirty="0" smtClean="0"/>
              <a:t>User Stories</a:t>
            </a:r>
          </a:p>
          <a:p>
            <a:r>
              <a:rPr lang="en-US" sz="1200" b="1" dirty="0" smtClean="0"/>
              <a:t>Estimation Methodologies</a:t>
            </a:r>
          </a:p>
          <a:p>
            <a:r>
              <a:rPr lang="nl-NL" sz="1200" b="1" dirty="0"/>
              <a:t>Scrum Smells</a:t>
            </a:r>
            <a:endParaRPr lang="en-US" sz="1200" b="1" dirty="0"/>
          </a:p>
          <a:p>
            <a:r>
              <a:rPr lang="en-US" sz="1200" b="1" dirty="0" smtClean="0"/>
              <a:t>Environment &amp; Build Deployment</a:t>
            </a:r>
          </a:p>
          <a:p>
            <a:r>
              <a:rPr lang="en-US" sz="1200" b="1" dirty="0" smtClean="0"/>
              <a:t>Scalability &amp; Scrum of Scrums</a:t>
            </a:r>
          </a:p>
          <a:p>
            <a:r>
              <a:rPr lang="en-US" sz="1200" b="1" dirty="0" smtClean="0"/>
              <a:t>Agile Test Approach</a:t>
            </a:r>
          </a:p>
          <a:p>
            <a:pPr lvl="1"/>
            <a:endParaRPr lang="en-US" sz="1200" b="1" dirty="0" smtClean="0"/>
          </a:p>
        </p:txBody>
      </p:sp>
    </p:spTree>
    <p:extLst>
      <p:ext uri="{BB962C8B-B14F-4D97-AF65-F5344CB8AC3E}">
        <p14:creationId xmlns:p14="http://schemas.microsoft.com/office/powerpoint/2010/main" val="398765188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framework</a:t>
            </a:r>
          </a:p>
        </p:txBody>
      </p:sp>
      <p:grpSp>
        <p:nvGrpSpPr>
          <p:cNvPr id="31" name="Group 1"/>
          <p:cNvGrpSpPr>
            <a:grpSpLocks/>
          </p:cNvGrpSpPr>
          <p:nvPr/>
        </p:nvGrpSpPr>
        <p:grpSpPr bwMode="auto">
          <a:xfrm>
            <a:off x="650875" y="971550"/>
            <a:ext cx="3727450" cy="1576707"/>
            <a:chOff x="0" y="0"/>
            <a:chExt cx="2608" cy="1288"/>
          </a:xfrm>
        </p:grpSpPr>
        <p:sp>
          <p:nvSpPr>
            <p:cNvPr id="32" name="AutoShape 2"/>
            <p:cNvSpPr>
              <a:spLocks/>
            </p:cNvSpPr>
            <p:nvPr/>
          </p:nvSpPr>
          <p:spPr bwMode="auto">
            <a:xfrm>
              <a:off x="8" y="0"/>
              <a:ext cx="2600" cy="1288"/>
            </a:xfrm>
            <a:prstGeom prst="roundRect">
              <a:avLst>
                <a:gd name="adj" fmla="val 14903"/>
              </a:avLst>
            </a:prstGeom>
            <a:solidFill>
              <a:srgbClr val="E6E6E6"/>
            </a:solidFill>
            <a:ln w="25400">
              <a:solidFill>
                <a:srgbClr val="B3B3B3"/>
              </a:solidFill>
              <a:round/>
              <a:headEnd/>
              <a:tailEnd/>
            </a:ln>
            <a:effectLst>
              <a:outerShdw dist="63500" dir="2700000" algn="ctr" rotWithShape="0">
                <a:schemeClr val="bg2">
                  <a:alpha val="29999"/>
                </a:schemeClr>
              </a:outerShdw>
            </a:effectLst>
          </p:spPr>
          <p:txBody>
            <a:bodyPr/>
            <a:lstStyle/>
            <a:p>
              <a:pPr>
                <a:defRPr/>
              </a:pPr>
              <a:endParaRPr lang="en-US" sz="2000">
                <a:latin typeface="Arial" pitchFamily="34" charset="0"/>
              </a:endParaRPr>
            </a:p>
          </p:txBody>
        </p:sp>
        <p:sp>
          <p:nvSpPr>
            <p:cNvPr id="33" name="Rectangle 3"/>
            <p:cNvSpPr>
              <a:spLocks/>
            </p:cNvSpPr>
            <p:nvPr/>
          </p:nvSpPr>
          <p:spPr bwMode="auto">
            <a:xfrm>
              <a:off x="96" y="392"/>
              <a:ext cx="1768" cy="832"/>
            </a:xfrm>
            <a:prstGeom prst="rect">
              <a:avLst/>
            </a:prstGeom>
            <a:noFill/>
            <a:ln w="9525">
              <a:noFill/>
              <a:miter lim="800000"/>
              <a:headEnd/>
              <a:tailEnd/>
            </a:ln>
          </p:spPr>
          <p:txBody>
            <a:bodyPr lIns="50800" tIns="50800" rIns="50800" bIns="50800"/>
            <a:lstStyle/>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Product owner</a:t>
              </a:r>
            </a:p>
            <a:p>
              <a:pPr>
                <a:buClr>
                  <a:srgbClr val="B3B3B3"/>
                </a:buClr>
                <a:buSzPct val="125000"/>
                <a:buFont typeface="Lucida Grande" pitchFamily="80" charset="0"/>
                <a:buChar char="•"/>
                <a:tabLst>
                  <a:tab pos="958850" algn="l"/>
                </a:tabLst>
              </a:pPr>
              <a:r>
                <a:rPr lang="en-US" sz="2000" dirty="0" err="1">
                  <a:solidFill>
                    <a:srgbClr val="B3B3B3"/>
                  </a:solidFill>
                  <a:ea typeface="Gill Sans" pitchFamily="80" charset="0"/>
                  <a:cs typeface="Gill Sans" pitchFamily="80" charset="0"/>
                </a:rPr>
                <a:t>ScrumMaster</a:t>
              </a:r>
              <a:endParaRPr lang="en-US" sz="2000" dirty="0">
                <a:solidFill>
                  <a:srgbClr val="B3B3B3"/>
                </a:solidFill>
                <a:ea typeface="Gill Sans" pitchFamily="80" charset="0"/>
                <a:cs typeface="Gill Sans" pitchFamily="80" charset="0"/>
              </a:endParaRPr>
            </a:p>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Team</a:t>
              </a:r>
            </a:p>
          </p:txBody>
        </p:sp>
        <p:sp>
          <p:nvSpPr>
            <p:cNvPr id="34" name="Rectangle 4"/>
            <p:cNvSpPr>
              <a:spLocks/>
            </p:cNvSpPr>
            <p:nvPr/>
          </p:nvSpPr>
          <p:spPr bwMode="auto">
            <a:xfrm>
              <a:off x="304" y="0"/>
              <a:ext cx="1200" cy="376"/>
            </a:xfrm>
            <a:prstGeom prst="rect">
              <a:avLst/>
            </a:prstGeom>
            <a:solidFill>
              <a:srgbClr val="B3B3B3"/>
            </a:solidFill>
            <a:ln w="25400">
              <a:noFill/>
              <a:miter lim="800000"/>
              <a:headEnd/>
              <a:tailEnd/>
            </a:ln>
          </p:spPr>
          <p:txBody>
            <a:bodyPr/>
            <a:lstStyle/>
            <a:p>
              <a:endParaRPr lang="en-US" sz="2000"/>
            </a:p>
          </p:txBody>
        </p:sp>
        <p:sp>
          <p:nvSpPr>
            <p:cNvPr id="35" name="AutoShape 5"/>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36" name="AutoShape 6"/>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37" name="Rectangle 7"/>
            <p:cNvSpPr>
              <a:spLocks/>
            </p:cNvSpPr>
            <p:nvPr/>
          </p:nvSpPr>
          <p:spPr bwMode="auto">
            <a:xfrm>
              <a:off x="0" y="216"/>
              <a:ext cx="392" cy="160"/>
            </a:xfrm>
            <a:prstGeom prst="rect">
              <a:avLst/>
            </a:prstGeom>
            <a:solidFill>
              <a:srgbClr val="B3B3B3"/>
            </a:solidFill>
            <a:ln w="25400">
              <a:noFill/>
              <a:miter lim="800000"/>
              <a:headEnd/>
              <a:tailEnd/>
            </a:ln>
          </p:spPr>
          <p:txBody>
            <a:bodyPr/>
            <a:lstStyle/>
            <a:p>
              <a:endParaRPr lang="en-US" sz="2000"/>
            </a:p>
          </p:txBody>
        </p:sp>
        <p:sp>
          <p:nvSpPr>
            <p:cNvPr id="38" name="Rectangle 8"/>
            <p:cNvSpPr>
              <a:spLocks/>
            </p:cNvSpPr>
            <p:nvPr/>
          </p:nvSpPr>
          <p:spPr bwMode="auto">
            <a:xfrm>
              <a:off x="1352" y="0"/>
              <a:ext cx="392" cy="160"/>
            </a:xfrm>
            <a:prstGeom prst="rect">
              <a:avLst/>
            </a:prstGeom>
            <a:solidFill>
              <a:srgbClr val="B3B3B3"/>
            </a:solidFill>
            <a:ln w="25400">
              <a:noFill/>
              <a:miter lim="800000"/>
              <a:headEnd/>
              <a:tailEnd/>
            </a:ln>
          </p:spPr>
          <p:txBody>
            <a:bodyPr/>
            <a:lstStyle/>
            <a:p>
              <a:endParaRPr lang="en-US" sz="2000"/>
            </a:p>
          </p:txBody>
        </p:sp>
        <p:sp>
          <p:nvSpPr>
            <p:cNvPr id="39" name="Rectangle 9"/>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tabLst>
                  <a:tab pos="958850" algn="l"/>
                </a:tabLst>
              </a:pPr>
              <a:r>
                <a:rPr lang="en-US" sz="2000">
                  <a:solidFill>
                    <a:srgbClr val="FFFFFF"/>
                  </a:solidFill>
                  <a:ea typeface="Gill Sans" pitchFamily="80" charset="0"/>
                  <a:cs typeface="Gill Sans" pitchFamily="80" charset="0"/>
                </a:rPr>
                <a:t>Roles</a:t>
              </a:r>
            </a:p>
          </p:txBody>
        </p:sp>
      </p:grpSp>
      <p:grpSp>
        <p:nvGrpSpPr>
          <p:cNvPr id="49" name="Group 20"/>
          <p:cNvGrpSpPr>
            <a:grpSpLocks/>
          </p:cNvGrpSpPr>
          <p:nvPr/>
        </p:nvGrpSpPr>
        <p:grpSpPr bwMode="auto">
          <a:xfrm>
            <a:off x="2667000" y="1888331"/>
            <a:ext cx="3725862" cy="1981200"/>
            <a:chOff x="0" y="0"/>
            <a:chExt cx="2608" cy="1592"/>
          </a:xfrm>
        </p:grpSpPr>
        <p:sp>
          <p:nvSpPr>
            <p:cNvPr id="50" name="AutoShape 21"/>
            <p:cNvSpPr>
              <a:spLocks/>
            </p:cNvSpPr>
            <p:nvPr/>
          </p:nvSpPr>
          <p:spPr bwMode="auto">
            <a:xfrm>
              <a:off x="8" y="0"/>
              <a:ext cx="2600" cy="1592"/>
            </a:xfrm>
            <a:prstGeom prst="roundRect">
              <a:avLst>
                <a:gd name="adj" fmla="val 12060"/>
              </a:avLst>
            </a:prstGeom>
            <a:blipFill dpi="0" rotWithShape="0">
              <a:blip r:embed="rId2"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sz="2000">
                <a:latin typeface="Arial" pitchFamily="34" charset="0"/>
              </a:endParaRPr>
            </a:p>
          </p:txBody>
        </p:sp>
        <p:sp>
          <p:nvSpPr>
            <p:cNvPr id="51" name="Rectangle 22"/>
            <p:cNvSpPr>
              <a:spLocks/>
            </p:cNvSpPr>
            <p:nvPr/>
          </p:nvSpPr>
          <p:spPr bwMode="auto">
            <a:xfrm>
              <a:off x="96" y="392"/>
              <a:ext cx="2320" cy="1088"/>
            </a:xfrm>
            <a:prstGeom prst="rect">
              <a:avLst/>
            </a:prstGeom>
            <a:noFill/>
            <a:ln w="9525">
              <a:noFill/>
              <a:miter lim="800000"/>
              <a:headEnd/>
              <a:tailEnd/>
            </a:ln>
          </p:spPr>
          <p:txBody>
            <a:bodyPr lIns="50800" tIns="50800" rIns="50800" bIns="50800"/>
            <a:lstStyle/>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Sprint planning</a:t>
              </a:r>
            </a:p>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Sprint review</a:t>
              </a:r>
            </a:p>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Sprint retrospective</a:t>
              </a:r>
            </a:p>
            <a:p>
              <a:pPr>
                <a:buClr>
                  <a:srgbClr val="FFFFFF"/>
                </a:buClr>
                <a:buSzPct val="125000"/>
                <a:buFont typeface="Gill Sans" pitchFamily="80" charset="0"/>
                <a:buChar char="•"/>
                <a:tabLst>
                  <a:tab pos="958850" algn="l"/>
                </a:tabLst>
              </a:pPr>
              <a:r>
                <a:rPr lang="en-US" sz="2000">
                  <a:solidFill>
                    <a:srgbClr val="FFFFFF"/>
                  </a:solidFill>
                  <a:ea typeface="Gill Sans" pitchFamily="80" charset="0"/>
                  <a:cs typeface="Gill Sans" pitchFamily="80" charset="0"/>
                </a:rPr>
                <a:t>Daily scrum meeting</a:t>
              </a:r>
            </a:p>
          </p:txBody>
        </p:sp>
        <p:sp>
          <p:nvSpPr>
            <p:cNvPr id="52" name="Rectangle 23"/>
            <p:cNvSpPr>
              <a:spLocks/>
            </p:cNvSpPr>
            <p:nvPr/>
          </p:nvSpPr>
          <p:spPr bwMode="auto">
            <a:xfrm>
              <a:off x="304" y="0"/>
              <a:ext cx="1200" cy="376"/>
            </a:xfrm>
            <a:prstGeom prst="rect">
              <a:avLst/>
            </a:prstGeom>
            <a:solidFill>
              <a:srgbClr val="003C83"/>
            </a:solidFill>
            <a:ln w="25400">
              <a:noFill/>
              <a:miter lim="800000"/>
              <a:headEnd/>
              <a:tailEnd/>
            </a:ln>
          </p:spPr>
          <p:txBody>
            <a:bodyPr/>
            <a:lstStyle/>
            <a:p>
              <a:endParaRPr lang="en-US" sz="2000"/>
            </a:p>
          </p:txBody>
        </p:sp>
        <p:sp>
          <p:nvSpPr>
            <p:cNvPr id="53" name="AutoShape 24"/>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54" name="AutoShape 25"/>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55" name="Rectangle 26"/>
            <p:cNvSpPr>
              <a:spLocks/>
            </p:cNvSpPr>
            <p:nvPr/>
          </p:nvSpPr>
          <p:spPr bwMode="auto">
            <a:xfrm>
              <a:off x="0" y="216"/>
              <a:ext cx="392" cy="160"/>
            </a:xfrm>
            <a:prstGeom prst="rect">
              <a:avLst/>
            </a:prstGeom>
            <a:solidFill>
              <a:srgbClr val="003C83"/>
            </a:solidFill>
            <a:ln w="25400">
              <a:noFill/>
              <a:miter lim="800000"/>
              <a:headEnd/>
              <a:tailEnd/>
            </a:ln>
          </p:spPr>
          <p:txBody>
            <a:bodyPr/>
            <a:lstStyle/>
            <a:p>
              <a:endParaRPr lang="en-US" sz="2000"/>
            </a:p>
          </p:txBody>
        </p:sp>
        <p:sp>
          <p:nvSpPr>
            <p:cNvPr id="56" name="Rectangle 27"/>
            <p:cNvSpPr>
              <a:spLocks/>
            </p:cNvSpPr>
            <p:nvPr/>
          </p:nvSpPr>
          <p:spPr bwMode="auto">
            <a:xfrm>
              <a:off x="1352" y="0"/>
              <a:ext cx="392" cy="160"/>
            </a:xfrm>
            <a:prstGeom prst="rect">
              <a:avLst/>
            </a:prstGeom>
            <a:solidFill>
              <a:srgbClr val="003C83"/>
            </a:solidFill>
            <a:ln w="25400">
              <a:noFill/>
              <a:miter lim="800000"/>
              <a:headEnd/>
              <a:tailEnd/>
            </a:ln>
          </p:spPr>
          <p:txBody>
            <a:bodyPr/>
            <a:lstStyle/>
            <a:p>
              <a:endParaRPr lang="en-US" sz="2000"/>
            </a:p>
          </p:txBody>
        </p:sp>
        <p:sp>
          <p:nvSpPr>
            <p:cNvPr id="57" name="Rectangle 28"/>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tabLst>
                  <a:tab pos="958850" algn="l"/>
                </a:tabLst>
              </a:pPr>
              <a:r>
                <a:rPr lang="en-US" sz="2000">
                  <a:solidFill>
                    <a:srgbClr val="FFFFFF"/>
                  </a:solidFill>
                  <a:ea typeface="Gill Sans" pitchFamily="80" charset="0"/>
                  <a:cs typeface="Gill Sans" pitchFamily="80" charset="0"/>
                </a:rPr>
                <a:t>Ceremonies</a:t>
              </a:r>
            </a:p>
          </p:txBody>
        </p:sp>
      </p:grpSp>
      <p:grpSp>
        <p:nvGrpSpPr>
          <p:cNvPr id="40" name="Group 11"/>
          <p:cNvGrpSpPr>
            <a:grpSpLocks/>
          </p:cNvGrpSpPr>
          <p:nvPr/>
        </p:nvGrpSpPr>
        <p:grpSpPr bwMode="auto">
          <a:xfrm>
            <a:off x="5340350" y="3183731"/>
            <a:ext cx="3727450" cy="1841500"/>
            <a:chOff x="0" y="0"/>
            <a:chExt cx="2608" cy="1288"/>
          </a:xfrm>
        </p:grpSpPr>
        <p:sp>
          <p:nvSpPr>
            <p:cNvPr id="41" name="AutoShape 12"/>
            <p:cNvSpPr>
              <a:spLocks/>
            </p:cNvSpPr>
            <p:nvPr/>
          </p:nvSpPr>
          <p:spPr bwMode="auto">
            <a:xfrm>
              <a:off x="8" y="0"/>
              <a:ext cx="2600" cy="1288"/>
            </a:xfrm>
            <a:prstGeom prst="roundRect">
              <a:avLst>
                <a:gd name="adj" fmla="val 14903"/>
              </a:avLst>
            </a:prstGeom>
            <a:solidFill>
              <a:srgbClr val="E6E6E6"/>
            </a:solidFill>
            <a:ln w="25400">
              <a:solidFill>
                <a:srgbClr val="B3B3B3"/>
              </a:solidFill>
              <a:round/>
              <a:headEnd/>
              <a:tailEnd/>
            </a:ln>
            <a:effectLst>
              <a:outerShdw dist="63500" dir="2700000" algn="ctr" rotWithShape="0">
                <a:schemeClr val="bg2">
                  <a:alpha val="29999"/>
                </a:schemeClr>
              </a:outerShdw>
            </a:effectLst>
          </p:spPr>
          <p:txBody>
            <a:bodyPr/>
            <a:lstStyle/>
            <a:p>
              <a:pPr>
                <a:defRPr/>
              </a:pPr>
              <a:endParaRPr lang="en-US" sz="2000">
                <a:latin typeface="Arial" pitchFamily="34" charset="0"/>
              </a:endParaRPr>
            </a:p>
          </p:txBody>
        </p:sp>
        <p:sp>
          <p:nvSpPr>
            <p:cNvPr id="42" name="Rectangle 13"/>
            <p:cNvSpPr>
              <a:spLocks/>
            </p:cNvSpPr>
            <p:nvPr/>
          </p:nvSpPr>
          <p:spPr bwMode="auto">
            <a:xfrm>
              <a:off x="96" y="392"/>
              <a:ext cx="2376" cy="832"/>
            </a:xfrm>
            <a:prstGeom prst="rect">
              <a:avLst/>
            </a:prstGeom>
            <a:noFill/>
            <a:ln w="9525">
              <a:noFill/>
              <a:miter lim="800000"/>
              <a:headEnd/>
              <a:tailEnd/>
            </a:ln>
          </p:spPr>
          <p:txBody>
            <a:bodyPr lIns="50800" tIns="50800" rIns="50800" bIns="50800"/>
            <a:lstStyle/>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Product backlog</a:t>
              </a:r>
            </a:p>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Sprint backlog</a:t>
              </a:r>
            </a:p>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Burndown charts</a:t>
              </a:r>
            </a:p>
          </p:txBody>
        </p:sp>
        <p:sp>
          <p:nvSpPr>
            <p:cNvPr id="43" name="Rectangle 14"/>
            <p:cNvSpPr>
              <a:spLocks/>
            </p:cNvSpPr>
            <p:nvPr/>
          </p:nvSpPr>
          <p:spPr bwMode="auto">
            <a:xfrm>
              <a:off x="304" y="0"/>
              <a:ext cx="1200" cy="376"/>
            </a:xfrm>
            <a:prstGeom prst="rect">
              <a:avLst/>
            </a:prstGeom>
            <a:solidFill>
              <a:srgbClr val="B3B3B3"/>
            </a:solidFill>
            <a:ln w="25400">
              <a:noFill/>
              <a:miter lim="800000"/>
              <a:headEnd/>
              <a:tailEnd/>
            </a:ln>
          </p:spPr>
          <p:txBody>
            <a:bodyPr/>
            <a:lstStyle/>
            <a:p>
              <a:endParaRPr lang="en-US" sz="2000"/>
            </a:p>
          </p:txBody>
        </p:sp>
        <p:sp>
          <p:nvSpPr>
            <p:cNvPr id="44" name="AutoShape 15"/>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45" name="AutoShape 16"/>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46" name="Rectangle 17"/>
            <p:cNvSpPr>
              <a:spLocks/>
            </p:cNvSpPr>
            <p:nvPr/>
          </p:nvSpPr>
          <p:spPr bwMode="auto">
            <a:xfrm>
              <a:off x="0" y="216"/>
              <a:ext cx="392" cy="160"/>
            </a:xfrm>
            <a:prstGeom prst="rect">
              <a:avLst/>
            </a:prstGeom>
            <a:solidFill>
              <a:srgbClr val="B3B3B3"/>
            </a:solidFill>
            <a:ln w="25400">
              <a:noFill/>
              <a:miter lim="800000"/>
              <a:headEnd/>
              <a:tailEnd/>
            </a:ln>
          </p:spPr>
          <p:txBody>
            <a:bodyPr/>
            <a:lstStyle/>
            <a:p>
              <a:endParaRPr lang="en-US" sz="2000"/>
            </a:p>
          </p:txBody>
        </p:sp>
        <p:sp>
          <p:nvSpPr>
            <p:cNvPr id="47" name="Rectangle 18"/>
            <p:cNvSpPr>
              <a:spLocks/>
            </p:cNvSpPr>
            <p:nvPr/>
          </p:nvSpPr>
          <p:spPr bwMode="auto">
            <a:xfrm>
              <a:off x="1352" y="0"/>
              <a:ext cx="392" cy="160"/>
            </a:xfrm>
            <a:prstGeom prst="rect">
              <a:avLst/>
            </a:prstGeom>
            <a:solidFill>
              <a:srgbClr val="B3B3B3"/>
            </a:solidFill>
            <a:ln w="25400">
              <a:noFill/>
              <a:miter lim="800000"/>
              <a:headEnd/>
              <a:tailEnd/>
            </a:ln>
          </p:spPr>
          <p:txBody>
            <a:bodyPr/>
            <a:lstStyle/>
            <a:p>
              <a:endParaRPr lang="en-US" sz="2000"/>
            </a:p>
          </p:txBody>
        </p:sp>
        <p:sp>
          <p:nvSpPr>
            <p:cNvPr id="48" name="Rectangle 19"/>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tabLst>
                  <a:tab pos="958850" algn="l"/>
                </a:tabLst>
              </a:pPr>
              <a:r>
                <a:rPr lang="en-US" sz="2000" dirty="0">
                  <a:solidFill>
                    <a:srgbClr val="FFFFFF"/>
                  </a:solidFill>
                  <a:ea typeface="Gill Sans" pitchFamily="80" charset="0"/>
                  <a:cs typeface="Gill Sans" pitchFamily="80" charset="0"/>
                </a:rPr>
                <a:t>Artifacts</a:t>
              </a:r>
            </a:p>
          </p:txBody>
        </p:sp>
      </p:grpSp>
    </p:spTree>
    <p:extLst>
      <p:ext uri="{BB962C8B-B14F-4D97-AF65-F5344CB8AC3E}">
        <p14:creationId xmlns:p14="http://schemas.microsoft.com/office/powerpoint/2010/main" val="15848180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a:t>
            </a:r>
          </a:p>
        </p:txBody>
      </p:sp>
      <p:sp>
        <p:nvSpPr>
          <p:cNvPr id="4" name="Content Placeholder 2"/>
          <p:cNvSpPr>
            <a:spLocks noGrp="1"/>
          </p:cNvSpPr>
          <p:nvPr>
            <p:ph sz="half" idx="1"/>
          </p:nvPr>
        </p:nvSpPr>
        <p:spPr>
          <a:xfrm>
            <a:off x="152400" y="1219200"/>
            <a:ext cx="5029200" cy="3564731"/>
          </a:xfrm>
        </p:spPr>
        <p:txBody>
          <a:bodyPr>
            <a:normAutofit fontScale="85000" lnSpcReduction="10000"/>
          </a:bodyPr>
          <a:lstStyle/>
          <a:p>
            <a:pPr algn="just"/>
            <a:r>
              <a:rPr lang="en-US" sz="1800" dirty="0" smtClean="0"/>
              <a:t>Scrum projects make progress in a series of </a:t>
            </a:r>
            <a:r>
              <a:rPr lang="ja-JP" altLang="en-US" sz="1800" dirty="0" smtClean="0"/>
              <a:t>“</a:t>
            </a:r>
            <a:r>
              <a:rPr lang="en-US" altLang="ja-JP" sz="1800" dirty="0" smtClean="0"/>
              <a:t>sprints”. </a:t>
            </a:r>
            <a:r>
              <a:rPr lang="en-US" sz="1800" dirty="0" smtClean="0"/>
              <a:t>An iteration of work during which an increment of product functionality is implemented. </a:t>
            </a:r>
            <a:endParaRPr lang="en-US" altLang="ja-JP" sz="1800" dirty="0" smtClean="0"/>
          </a:p>
          <a:p>
            <a:pPr algn="just"/>
            <a:r>
              <a:rPr lang="en-US" sz="1800" dirty="0" smtClean="0"/>
              <a:t>Product is designed, coded, and tested during the sprint</a:t>
            </a:r>
            <a:endParaRPr lang="en-US" altLang="ja-JP" sz="1800" dirty="0" smtClean="0"/>
          </a:p>
          <a:p>
            <a:pPr algn="just"/>
            <a:r>
              <a:rPr lang="en-US" sz="1800" dirty="0" smtClean="0"/>
              <a:t>Typical duration is 2–4 weeks or a calendar month at most</a:t>
            </a:r>
          </a:p>
          <a:p>
            <a:pPr algn="just"/>
            <a:r>
              <a:rPr lang="en-US" sz="1800" dirty="0" smtClean="0"/>
              <a:t>The sprint starts with sprint planning. Many daily Scrum meetings occur during the sprint (one per day). At the end of the sprint we have a sprint review meeting, followed by a sprint retrospective meeting.</a:t>
            </a:r>
          </a:p>
          <a:p>
            <a:pPr algn="just"/>
            <a:r>
              <a:rPr lang="en-US" sz="1800" dirty="0" smtClean="0"/>
              <a:t>During the sprint, the team must not be interrupted with additional requests. Guaranteeing the team won't be interrupted allows it to make real commitments it can be expected to keep.</a:t>
            </a:r>
          </a:p>
          <a:p>
            <a:pPr algn="just"/>
            <a:endParaRPr lang="en-US" sz="1800" dirty="0" smtClean="0"/>
          </a:p>
          <a:p>
            <a:pPr algn="just"/>
            <a:endParaRPr lang="en-US" sz="1800" dirty="0" smtClean="0"/>
          </a:p>
        </p:txBody>
      </p:sp>
      <p:grpSp>
        <p:nvGrpSpPr>
          <p:cNvPr id="5" name="Group 22"/>
          <p:cNvGrpSpPr>
            <a:grpSpLocks/>
          </p:cNvGrpSpPr>
          <p:nvPr/>
        </p:nvGrpSpPr>
        <p:grpSpPr bwMode="auto">
          <a:xfrm>
            <a:off x="5854700" y="1507331"/>
            <a:ext cx="2832100" cy="3048000"/>
            <a:chOff x="5854700" y="1371600"/>
            <a:chExt cx="2832100" cy="3048000"/>
          </a:xfrm>
        </p:grpSpPr>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700" y="2044700"/>
              <a:ext cx="28321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371600"/>
              <a:ext cx="13589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3"/>
            <p:cNvSpPr>
              <a:spLocks/>
            </p:cNvSpPr>
            <p:nvPr/>
          </p:nvSpPr>
          <p:spPr bwMode="auto">
            <a:xfrm>
              <a:off x="6477000" y="2682081"/>
              <a:ext cx="12620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r>
                <a:rPr lang="en-US" sz="2400" dirty="0"/>
                <a:t>Sprint</a:t>
              </a:r>
            </a:p>
            <a:p>
              <a:r>
                <a:rPr lang="en-US" sz="2400" dirty="0"/>
                <a:t>2-4 weeks</a:t>
              </a:r>
            </a:p>
          </p:txBody>
        </p:sp>
      </p:grpSp>
    </p:spTree>
    <p:extLst>
      <p:ext uri="{BB962C8B-B14F-4D97-AF65-F5344CB8AC3E}">
        <p14:creationId xmlns:p14="http://schemas.microsoft.com/office/powerpoint/2010/main" val="26591515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Planning</a:t>
            </a:r>
          </a:p>
        </p:txBody>
      </p:sp>
      <p:pic>
        <p:nvPicPr>
          <p:cNvPr id="4" name="Picture 11"/>
          <p:cNvPicPr>
            <a:picLocks noChangeAspect="1" noChangeArrowheads="1"/>
          </p:cNvPicPr>
          <p:nvPr/>
        </p:nvPicPr>
        <p:blipFill>
          <a:blip r:embed="rId2"/>
          <a:srcRect/>
          <a:stretch>
            <a:fillRect/>
          </a:stretch>
        </p:blipFill>
        <p:spPr bwMode="auto">
          <a:xfrm>
            <a:off x="3505200" y="669131"/>
            <a:ext cx="5410200" cy="2286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 name="TextBox 3"/>
          <p:cNvSpPr txBox="1">
            <a:spLocks noChangeArrowheads="1"/>
          </p:cNvSpPr>
          <p:nvPr/>
        </p:nvSpPr>
        <p:spPr bwMode="auto">
          <a:xfrm>
            <a:off x="152400" y="969169"/>
            <a:ext cx="3276600"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buFont typeface="Arial" pitchFamily="34" charset="0"/>
              <a:buChar char="•"/>
            </a:pPr>
            <a:r>
              <a:rPr lang="en-US" sz="1600" dirty="0"/>
              <a:t>Product Release Planning consists multiple Sprints</a:t>
            </a:r>
          </a:p>
          <a:p>
            <a:pPr eaLnBrk="1" hangingPunct="1">
              <a:buFont typeface="Arial" pitchFamily="34" charset="0"/>
              <a:buChar char="•"/>
            </a:pPr>
            <a:endParaRPr lang="en-US" sz="1600" dirty="0"/>
          </a:p>
          <a:p>
            <a:pPr eaLnBrk="1" hangingPunct="1">
              <a:buFont typeface="Arial" pitchFamily="34" charset="0"/>
              <a:buChar char="•"/>
            </a:pPr>
            <a:r>
              <a:rPr lang="en-US" sz="1600" dirty="0"/>
              <a:t> Multi Level Planning needed</a:t>
            </a:r>
          </a:p>
          <a:p>
            <a:pPr eaLnBrk="1" hangingPunct="1">
              <a:buFont typeface="Arial" pitchFamily="34" charset="0"/>
              <a:buChar char="•"/>
            </a:pPr>
            <a:endParaRPr lang="en-US" sz="1600" dirty="0"/>
          </a:p>
          <a:p>
            <a:pPr lvl="1" eaLnBrk="1" hangingPunct="1">
              <a:buFont typeface="Arial" pitchFamily="34" charset="0"/>
              <a:buChar char="•"/>
            </a:pPr>
            <a:r>
              <a:rPr lang="en-US" sz="1600" dirty="0"/>
              <a:t>Product Vision</a:t>
            </a:r>
          </a:p>
          <a:p>
            <a:pPr lvl="1" eaLnBrk="1" hangingPunct="1">
              <a:buFont typeface="Arial" pitchFamily="34" charset="0"/>
              <a:buChar char="•"/>
            </a:pPr>
            <a:endParaRPr lang="en-US" sz="1600" dirty="0"/>
          </a:p>
          <a:p>
            <a:pPr lvl="1" eaLnBrk="1" hangingPunct="1">
              <a:buFont typeface="Arial" pitchFamily="34" charset="0"/>
              <a:buChar char="•"/>
            </a:pPr>
            <a:r>
              <a:rPr lang="en-US" sz="1600" dirty="0"/>
              <a:t>Roadmap</a:t>
            </a:r>
          </a:p>
          <a:p>
            <a:pPr lvl="1" eaLnBrk="1" hangingPunct="1">
              <a:buFont typeface="Arial" pitchFamily="34" charset="0"/>
              <a:buChar char="•"/>
            </a:pPr>
            <a:endParaRPr lang="en-US" sz="1600" dirty="0"/>
          </a:p>
          <a:p>
            <a:pPr lvl="1" eaLnBrk="1" hangingPunct="1">
              <a:buFont typeface="Arial" pitchFamily="34" charset="0"/>
              <a:buChar char="•"/>
            </a:pPr>
            <a:r>
              <a:rPr lang="en-US" sz="1600" dirty="0"/>
              <a:t>Release Planning</a:t>
            </a:r>
          </a:p>
          <a:p>
            <a:pPr lvl="1" eaLnBrk="1" hangingPunct="1">
              <a:buFont typeface="Arial" pitchFamily="34" charset="0"/>
              <a:buChar char="•"/>
            </a:pPr>
            <a:endParaRPr lang="en-US" sz="1600" dirty="0"/>
          </a:p>
          <a:p>
            <a:pPr lvl="1" eaLnBrk="1" hangingPunct="1">
              <a:buFont typeface="Arial" pitchFamily="34" charset="0"/>
              <a:buChar char="•"/>
            </a:pPr>
            <a:r>
              <a:rPr lang="en-US" sz="1600" dirty="0"/>
              <a:t>Sprint Planning</a:t>
            </a:r>
          </a:p>
          <a:p>
            <a:pPr lvl="1" eaLnBrk="1" hangingPunct="1">
              <a:buFont typeface="Arial" pitchFamily="34" charset="0"/>
              <a:buChar char="•"/>
            </a:pPr>
            <a:endParaRPr lang="en-US" sz="1600" dirty="0"/>
          </a:p>
          <a:p>
            <a:pPr lvl="1" eaLnBrk="1" hangingPunct="1">
              <a:buFont typeface="Arial" pitchFamily="34" charset="0"/>
              <a:buChar char="•"/>
            </a:pPr>
            <a:r>
              <a:rPr lang="en-US" sz="1600" dirty="0"/>
              <a:t>Daily Planning</a:t>
            </a:r>
          </a:p>
        </p:txBody>
      </p:sp>
      <p:pic>
        <p:nvPicPr>
          <p:cNvPr id="6" name="Picture 5"/>
          <p:cNvPicPr>
            <a:picLocks noChangeAspect="1" noChangeArrowheads="1"/>
          </p:cNvPicPr>
          <p:nvPr/>
        </p:nvPicPr>
        <p:blipFill>
          <a:blip r:embed="rId3"/>
          <a:srcRect/>
          <a:stretch>
            <a:fillRect/>
          </a:stretch>
        </p:blipFill>
        <p:spPr bwMode="auto">
          <a:xfrm>
            <a:off x="3429000" y="3031331"/>
            <a:ext cx="5486400" cy="19812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0962419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Planning</a:t>
            </a:r>
          </a:p>
        </p:txBody>
      </p:sp>
      <p:grpSp>
        <p:nvGrpSpPr>
          <p:cNvPr id="4" name="Group 42"/>
          <p:cNvGrpSpPr>
            <a:grpSpLocks/>
          </p:cNvGrpSpPr>
          <p:nvPr/>
        </p:nvGrpSpPr>
        <p:grpSpPr bwMode="auto">
          <a:xfrm>
            <a:off x="381000" y="1126331"/>
            <a:ext cx="8382000" cy="3675167"/>
            <a:chOff x="292100" y="901700"/>
            <a:chExt cx="9613900" cy="6019800"/>
          </a:xfrm>
        </p:grpSpPr>
        <p:sp>
          <p:nvSpPr>
            <p:cNvPr id="5" name="AutoShape 1"/>
            <p:cNvSpPr>
              <a:spLocks/>
            </p:cNvSpPr>
            <p:nvPr/>
          </p:nvSpPr>
          <p:spPr bwMode="auto">
            <a:xfrm>
              <a:off x="2464332" y="901700"/>
              <a:ext cx="5092817" cy="6019800"/>
            </a:xfrm>
            <a:prstGeom prst="roundRect">
              <a:avLst>
                <a:gd name="adj" fmla="val 5981"/>
              </a:avLst>
            </a:prstGeom>
            <a:blipFill dpi="0" rotWithShape="0">
              <a:blip r:embed="rId2"/>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endParaRPr lang="en-US" sz="1600">
                <a:latin typeface="Gill Sans" charset="0"/>
                <a:ea typeface="ヒラギノ角ゴ Pro W3" charset="-128"/>
                <a:sym typeface="Gill Sans" charset="0"/>
              </a:endParaRPr>
            </a:p>
          </p:txBody>
        </p:sp>
        <p:sp>
          <p:nvSpPr>
            <p:cNvPr id="6" name="Rectangle 2"/>
            <p:cNvSpPr>
              <a:spLocks/>
            </p:cNvSpPr>
            <p:nvPr/>
          </p:nvSpPr>
          <p:spPr bwMode="auto">
            <a:xfrm>
              <a:off x="2933700" y="901700"/>
              <a:ext cx="3492500" cy="596900"/>
            </a:xfrm>
            <a:prstGeom prst="rect">
              <a:avLst/>
            </a:prstGeom>
            <a:solidFill>
              <a:srgbClr val="003C83"/>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sp>
          <p:nvSpPr>
            <p:cNvPr id="7" name="AutoShape 3"/>
            <p:cNvSpPr>
              <a:spLocks/>
            </p:cNvSpPr>
            <p:nvPr/>
          </p:nvSpPr>
          <p:spPr bwMode="auto">
            <a:xfrm>
              <a:off x="2451100" y="901700"/>
              <a:ext cx="495300" cy="457200"/>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2147483647 h 21600"/>
                <a:gd name="T8" fmla="*/ 2147483647 w 21600"/>
                <a:gd name="T9" fmla="*/ 0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sp>
          <p:nvSpPr>
            <p:cNvPr id="8" name="Rectangle 4"/>
            <p:cNvSpPr>
              <a:spLocks/>
            </p:cNvSpPr>
            <p:nvPr/>
          </p:nvSpPr>
          <p:spPr bwMode="auto">
            <a:xfrm>
              <a:off x="2451100" y="1244600"/>
              <a:ext cx="622300" cy="254000"/>
            </a:xfrm>
            <a:prstGeom prst="rect">
              <a:avLst/>
            </a:prstGeom>
            <a:solidFill>
              <a:srgbClr val="003C83"/>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grpSp>
          <p:nvGrpSpPr>
            <p:cNvPr id="9" name="Group 5"/>
            <p:cNvGrpSpPr>
              <a:grpSpLocks/>
            </p:cNvGrpSpPr>
            <p:nvPr/>
          </p:nvGrpSpPr>
          <p:grpSpPr bwMode="auto">
            <a:xfrm>
              <a:off x="6235700" y="901700"/>
              <a:ext cx="622300" cy="596900"/>
              <a:chOff x="0" y="0"/>
              <a:chExt cx="392" cy="376"/>
            </a:xfrm>
          </p:grpSpPr>
          <p:sp>
            <p:nvSpPr>
              <p:cNvPr id="41" name="AutoShape 6"/>
              <p:cNvSpPr>
                <a:spLocks/>
              </p:cNvSpPr>
              <p:nvPr/>
            </p:nvSpPr>
            <p:spPr bwMode="auto">
              <a:xfrm rot="10800000">
                <a:off x="80"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sp>
            <p:nvSpPr>
              <p:cNvPr id="42" name="Rectangle 7"/>
              <p:cNvSpPr>
                <a:spLocks/>
              </p:cNvSpPr>
              <p:nvPr/>
            </p:nvSpPr>
            <p:spPr bwMode="auto">
              <a:xfrm>
                <a:off x="0" y="0"/>
                <a:ext cx="392" cy="160"/>
              </a:xfrm>
              <a:prstGeom prst="rect">
                <a:avLst/>
              </a:prstGeom>
              <a:solidFill>
                <a:srgbClr val="003C83"/>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grpSp>
        <p:sp>
          <p:nvSpPr>
            <p:cNvPr id="10" name="Rectangle 8"/>
            <p:cNvSpPr>
              <a:spLocks/>
            </p:cNvSpPr>
            <p:nvPr/>
          </p:nvSpPr>
          <p:spPr bwMode="auto">
            <a:xfrm>
              <a:off x="2616200" y="901700"/>
              <a:ext cx="4241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a:tabLst>
                  <a:tab pos="1066800" algn="l"/>
                </a:tabLst>
              </a:pPr>
              <a:r>
                <a:rPr lang="en-US" sz="1600">
                  <a:solidFill>
                    <a:srgbClr val="FFFFFF"/>
                  </a:solidFill>
                </a:rPr>
                <a:t>Sprint planning meeting</a:t>
              </a:r>
            </a:p>
          </p:txBody>
        </p:sp>
        <p:grpSp>
          <p:nvGrpSpPr>
            <p:cNvPr id="11" name="Group 9"/>
            <p:cNvGrpSpPr>
              <a:grpSpLocks/>
            </p:cNvGrpSpPr>
            <p:nvPr/>
          </p:nvGrpSpPr>
          <p:grpSpPr bwMode="auto">
            <a:xfrm>
              <a:off x="2717800" y="1701800"/>
              <a:ext cx="4660900" cy="1866900"/>
              <a:chOff x="0" y="0"/>
              <a:chExt cx="2936" cy="1176"/>
            </a:xfrm>
          </p:grpSpPr>
          <p:sp>
            <p:nvSpPr>
              <p:cNvPr id="35" name="AutoShape 10"/>
              <p:cNvSpPr>
                <a:spLocks/>
              </p:cNvSpPr>
              <p:nvPr/>
            </p:nvSpPr>
            <p:spPr bwMode="auto">
              <a:xfrm>
                <a:off x="0" y="0"/>
                <a:ext cx="2936" cy="1176"/>
              </a:xfrm>
              <a:prstGeom prst="roundRect">
                <a:avLst>
                  <a:gd name="adj" fmla="val 16324"/>
                </a:avLst>
              </a:prstGeom>
              <a:blipFill dpi="0" rotWithShape="0">
                <a:blip r:embed="rId3"/>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a:lstStyle/>
              <a:p>
                <a:endParaRPr lang="en-US" sz="1600">
                  <a:latin typeface="Gill Sans" charset="0"/>
                  <a:ea typeface="ヒラギノ角ゴ Pro W3" charset="-128"/>
                  <a:sym typeface="Gill Sans" charset="0"/>
                </a:endParaRPr>
              </a:p>
            </p:txBody>
          </p:sp>
          <p:sp>
            <p:nvSpPr>
              <p:cNvPr id="36" name="Rectangle 11"/>
              <p:cNvSpPr>
                <a:spLocks/>
              </p:cNvSpPr>
              <p:nvPr/>
            </p:nvSpPr>
            <p:spPr bwMode="auto">
              <a:xfrm>
                <a:off x="304" y="0"/>
                <a:ext cx="1432" cy="288"/>
              </a:xfrm>
              <a:prstGeom prst="rect">
                <a:avLst/>
              </a:prstGeom>
              <a:solidFill>
                <a:srgbClr val="00531C"/>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sp>
            <p:nvSpPr>
              <p:cNvPr id="37" name="AutoShape 12"/>
              <p:cNvSpPr>
                <a:spLocks/>
              </p:cNvSpPr>
              <p:nvPr/>
            </p:nvSpPr>
            <p:spPr bwMode="auto">
              <a:xfrm rot="10800000">
                <a:off x="1656"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sp>
            <p:nvSpPr>
              <p:cNvPr id="38" name="AutoShape 13"/>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sp>
            <p:nvSpPr>
              <p:cNvPr id="39" name="Rectangle 14"/>
              <p:cNvSpPr>
                <a:spLocks/>
              </p:cNvSpPr>
              <p:nvPr/>
            </p:nvSpPr>
            <p:spPr bwMode="auto">
              <a:xfrm>
                <a:off x="104" y="0"/>
                <a:ext cx="1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a:tabLst>
                    <a:tab pos="1066800" algn="l"/>
                  </a:tabLst>
                </a:pPr>
                <a:r>
                  <a:rPr lang="en-US" sz="1600">
                    <a:solidFill>
                      <a:srgbClr val="FFFFFF"/>
                    </a:solidFill>
                  </a:rPr>
                  <a:t>Sprint prioritization</a:t>
                </a:r>
              </a:p>
            </p:txBody>
          </p:sp>
          <p:sp>
            <p:nvSpPr>
              <p:cNvPr id="40" name="Rectangle 15"/>
              <p:cNvSpPr>
                <a:spLocks/>
              </p:cNvSpPr>
              <p:nvPr/>
            </p:nvSpPr>
            <p:spPr bwMode="auto">
              <a:xfrm>
                <a:off x="344" y="358"/>
                <a:ext cx="2416"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marL="280988" indent="-280988">
                  <a:buClr>
                    <a:srgbClr val="FFFFFF"/>
                  </a:buClr>
                  <a:buSzPct val="125000"/>
                  <a:buFont typeface="Gill Sans" charset="0"/>
                  <a:buChar char="•"/>
                  <a:tabLst>
                    <a:tab pos="1066800" algn="l"/>
                  </a:tabLst>
                </a:pPr>
                <a:r>
                  <a:rPr lang="en-US" sz="1600">
                    <a:solidFill>
                      <a:srgbClr val="FFFFFF"/>
                    </a:solidFill>
                  </a:rPr>
                  <a:t>Analyze and evaluate product backlog</a:t>
                </a:r>
              </a:p>
              <a:p>
                <a:pPr marL="280988" indent="-280988">
                  <a:buClr>
                    <a:srgbClr val="FFFFFF"/>
                  </a:buClr>
                  <a:buSzPct val="125000"/>
                  <a:buFont typeface="Gill Sans" charset="0"/>
                  <a:buChar char="•"/>
                  <a:tabLst>
                    <a:tab pos="1066800" algn="l"/>
                  </a:tabLst>
                </a:pPr>
                <a:r>
                  <a:rPr lang="en-US" sz="1600">
                    <a:solidFill>
                      <a:srgbClr val="FFFFFF"/>
                    </a:solidFill>
                  </a:rPr>
                  <a:t>Select sprint goal</a:t>
                </a:r>
              </a:p>
            </p:txBody>
          </p:sp>
        </p:grpSp>
        <p:grpSp>
          <p:nvGrpSpPr>
            <p:cNvPr id="12" name="Group 16"/>
            <p:cNvGrpSpPr>
              <a:grpSpLocks/>
            </p:cNvGrpSpPr>
            <p:nvPr/>
          </p:nvGrpSpPr>
          <p:grpSpPr bwMode="auto">
            <a:xfrm>
              <a:off x="2717800" y="3746500"/>
              <a:ext cx="4660900" cy="2933700"/>
              <a:chOff x="0" y="0"/>
              <a:chExt cx="2936" cy="1848"/>
            </a:xfrm>
          </p:grpSpPr>
          <p:sp>
            <p:nvSpPr>
              <p:cNvPr id="29" name="AutoShape 17"/>
              <p:cNvSpPr>
                <a:spLocks/>
              </p:cNvSpPr>
              <p:nvPr/>
            </p:nvSpPr>
            <p:spPr bwMode="auto">
              <a:xfrm>
                <a:off x="0" y="0"/>
                <a:ext cx="2936" cy="1852"/>
              </a:xfrm>
              <a:prstGeom prst="roundRect">
                <a:avLst>
                  <a:gd name="adj" fmla="val 10389"/>
                </a:avLst>
              </a:prstGeom>
              <a:blipFill dpi="0" rotWithShape="0">
                <a:blip r:embed="rId3"/>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a:lstStyle/>
              <a:p>
                <a:endParaRPr lang="en-US" sz="1600">
                  <a:latin typeface="Gill Sans" charset="0"/>
                  <a:ea typeface="ヒラギノ角ゴ Pro W3" charset="-128"/>
                  <a:sym typeface="Gill Sans" charset="0"/>
                </a:endParaRPr>
              </a:p>
            </p:txBody>
          </p:sp>
          <p:sp>
            <p:nvSpPr>
              <p:cNvPr id="30" name="Rectangle 18"/>
              <p:cNvSpPr>
                <a:spLocks/>
              </p:cNvSpPr>
              <p:nvPr/>
            </p:nvSpPr>
            <p:spPr bwMode="auto">
              <a:xfrm>
                <a:off x="304" y="0"/>
                <a:ext cx="1432" cy="288"/>
              </a:xfrm>
              <a:prstGeom prst="rect">
                <a:avLst/>
              </a:prstGeom>
              <a:solidFill>
                <a:srgbClr val="00531C"/>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sp>
            <p:nvSpPr>
              <p:cNvPr id="31" name="AutoShape 19"/>
              <p:cNvSpPr>
                <a:spLocks/>
              </p:cNvSpPr>
              <p:nvPr/>
            </p:nvSpPr>
            <p:spPr bwMode="auto">
              <a:xfrm rot="10800000">
                <a:off x="1656"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sp>
            <p:nvSpPr>
              <p:cNvPr id="32" name="AutoShape 20"/>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sz="1600"/>
              </a:p>
            </p:txBody>
          </p:sp>
          <p:sp>
            <p:nvSpPr>
              <p:cNvPr id="33" name="Rectangle 21"/>
              <p:cNvSpPr>
                <a:spLocks/>
              </p:cNvSpPr>
              <p:nvPr/>
            </p:nvSpPr>
            <p:spPr bwMode="auto">
              <a:xfrm>
                <a:off x="104" y="0"/>
                <a:ext cx="16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a:tabLst>
                    <a:tab pos="1066800" algn="l"/>
                  </a:tabLst>
                </a:pPr>
                <a:r>
                  <a:rPr lang="en-US" sz="1600">
                    <a:solidFill>
                      <a:srgbClr val="FFFFFF"/>
                    </a:solidFill>
                  </a:rPr>
                  <a:t>Sprint planning</a:t>
                </a:r>
              </a:p>
            </p:txBody>
          </p:sp>
          <p:sp>
            <p:nvSpPr>
              <p:cNvPr id="34" name="Rectangle 22"/>
              <p:cNvSpPr>
                <a:spLocks/>
              </p:cNvSpPr>
              <p:nvPr/>
            </p:nvSpPr>
            <p:spPr bwMode="auto">
              <a:xfrm>
                <a:off x="40" y="336"/>
                <a:ext cx="2896" cy="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marL="280988" indent="-280988">
                  <a:buClr>
                    <a:srgbClr val="FFFFFF"/>
                  </a:buClr>
                  <a:buSzPct val="125000"/>
                  <a:buFont typeface="Gill Sans" charset="0"/>
                  <a:buChar char="•"/>
                  <a:tabLst>
                    <a:tab pos="1066800" algn="l"/>
                  </a:tabLst>
                </a:pPr>
                <a:r>
                  <a:rPr lang="en-US" sz="1600">
                    <a:solidFill>
                      <a:srgbClr val="FFFFFF"/>
                    </a:solidFill>
                  </a:rPr>
                  <a:t>Decide how to achieve sprint goal (design)</a:t>
                </a:r>
              </a:p>
              <a:p>
                <a:pPr marL="280988" indent="-280988">
                  <a:buClr>
                    <a:srgbClr val="FFFFFF"/>
                  </a:buClr>
                  <a:buSzPct val="125000"/>
                  <a:buFont typeface="Gill Sans" charset="0"/>
                  <a:buChar char="•"/>
                  <a:tabLst>
                    <a:tab pos="1066800" algn="l"/>
                  </a:tabLst>
                </a:pPr>
                <a:r>
                  <a:rPr lang="en-US" sz="1600">
                    <a:solidFill>
                      <a:srgbClr val="FFFFFF"/>
                    </a:solidFill>
                  </a:rPr>
                  <a:t>Create sprint backlog (tasks) from product backlog items (user stories / features)</a:t>
                </a:r>
              </a:p>
              <a:p>
                <a:pPr marL="280988" indent="-280988">
                  <a:buClr>
                    <a:srgbClr val="FFFFFF"/>
                  </a:buClr>
                  <a:buSzPct val="125000"/>
                  <a:buFont typeface="Gill Sans" charset="0"/>
                  <a:buChar char="•"/>
                  <a:tabLst>
                    <a:tab pos="1066800" algn="l"/>
                  </a:tabLst>
                </a:pPr>
                <a:r>
                  <a:rPr lang="en-US" sz="1600">
                    <a:solidFill>
                      <a:srgbClr val="FFFFFF"/>
                    </a:solidFill>
                  </a:rPr>
                  <a:t>Estimate sprint backlog in hours</a:t>
                </a:r>
              </a:p>
            </p:txBody>
          </p:sp>
        </p:grpSp>
        <p:grpSp>
          <p:nvGrpSpPr>
            <p:cNvPr id="13" name="Group 23"/>
            <p:cNvGrpSpPr>
              <a:grpSpLocks/>
            </p:cNvGrpSpPr>
            <p:nvPr/>
          </p:nvGrpSpPr>
          <p:grpSpPr bwMode="auto">
            <a:xfrm>
              <a:off x="7378700" y="2057400"/>
              <a:ext cx="2527300" cy="1157288"/>
              <a:chOff x="0" y="0"/>
              <a:chExt cx="1592" cy="729"/>
            </a:xfrm>
          </p:grpSpPr>
          <p:sp>
            <p:nvSpPr>
              <p:cNvPr id="27" name="Line 24"/>
              <p:cNvSpPr>
                <a:spLocks noChangeShapeType="1"/>
              </p:cNvSpPr>
              <p:nvPr/>
            </p:nvSpPr>
            <p:spPr bwMode="auto">
              <a:xfrm flipH="1">
                <a:off x="0" y="363"/>
                <a:ext cx="520"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600"/>
              </a:p>
            </p:txBody>
          </p:sp>
          <p:sp>
            <p:nvSpPr>
              <p:cNvPr id="28" name="AutoShape 25"/>
              <p:cNvSpPr>
                <a:spLocks/>
              </p:cNvSpPr>
              <p:nvPr/>
            </p:nvSpPr>
            <p:spPr bwMode="auto">
              <a:xfrm>
                <a:off x="528" y="0"/>
                <a:ext cx="1064" cy="729"/>
              </a:xfrm>
              <a:prstGeom prst="roundRect">
                <a:avLst>
                  <a:gd name="adj" fmla="val 26370"/>
                </a:avLst>
              </a:prstGeom>
              <a:blipFill dpi="0" rotWithShape="0">
                <a:blip r:embed="rId4"/>
                <a:srcRect/>
                <a:tile tx="0" ty="0" sx="100000" sy="100000" flip="none" algn="tl"/>
              </a:blipFill>
              <a:ln w="25400">
                <a:solidFill>
                  <a:srgbClr val="910000"/>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600">
                    <a:solidFill>
                      <a:srgbClr val="E3F0FF"/>
                    </a:solidFill>
                    <a:latin typeface="Gill Sans" charset="0"/>
                    <a:sym typeface="Gill Sans" charset="0"/>
                  </a:rPr>
                  <a:t>Sprint</a:t>
                </a:r>
              </a:p>
              <a:p>
                <a:pPr>
                  <a:tabLst>
                    <a:tab pos="1066800" algn="l"/>
                  </a:tabLst>
                </a:pPr>
                <a:r>
                  <a:rPr lang="en-US" sz="1600">
                    <a:solidFill>
                      <a:srgbClr val="E3F0FF"/>
                    </a:solidFill>
                    <a:latin typeface="Gill Sans" charset="0"/>
                    <a:sym typeface="Gill Sans" charset="0"/>
                  </a:rPr>
                  <a:t>goal</a:t>
                </a:r>
              </a:p>
            </p:txBody>
          </p:sp>
        </p:grpSp>
        <p:sp>
          <p:nvSpPr>
            <p:cNvPr id="14" name="Line 26"/>
            <p:cNvSpPr>
              <a:spLocks noChangeShapeType="1"/>
            </p:cNvSpPr>
            <p:nvPr/>
          </p:nvSpPr>
          <p:spPr bwMode="auto">
            <a:xfrm flipH="1">
              <a:off x="1809750" y="1500188"/>
              <a:ext cx="654050"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600"/>
            </a:p>
          </p:txBody>
        </p:sp>
        <p:grpSp>
          <p:nvGrpSpPr>
            <p:cNvPr id="15" name="Group 27"/>
            <p:cNvGrpSpPr>
              <a:grpSpLocks/>
            </p:cNvGrpSpPr>
            <p:nvPr/>
          </p:nvGrpSpPr>
          <p:grpSpPr bwMode="auto">
            <a:xfrm>
              <a:off x="7378700" y="4622800"/>
              <a:ext cx="2527300" cy="1155700"/>
              <a:chOff x="0" y="0"/>
              <a:chExt cx="1592" cy="728"/>
            </a:xfrm>
          </p:grpSpPr>
          <p:sp>
            <p:nvSpPr>
              <p:cNvPr id="25" name="AutoShape 28"/>
              <p:cNvSpPr>
                <a:spLocks/>
              </p:cNvSpPr>
              <p:nvPr/>
            </p:nvSpPr>
            <p:spPr bwMode="auto">
              <a:xfrm>
                <a:off x="528" y="0"/>
                <a:ext cx="1064" cy="732"/>
              </a:xfrm>
              <a:prstGeom prst="roundRect">
                <a:avLst>
                  <a:gd name="adj" fmla="val 26370"/>
                </a:avLst>
              </a:prstGeom>
              <a:blipFill dpi="0" rotWithShape="0">
                <a:blip r:embed="rId4"/>
                <a:srcRect/>
                <a:tile tx="0" ty="0" sx="100000" sy="100000" flip="none" algn="tl"/>
              </a:blipFill>
              <a:ln w="25400">
                <a:solidFill>
                  <a:srgbClr val="910000"/>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600">
                    <a:solidFill>
                      <a:srgbClr val="E3F0FF"/>
                    </a:solidFill>
                    <a:latin typeface="Gill Sans" charset="0"/>
                    <a:sym typeface="Gill Sans" charset="0"/>
                  </a:rPr>
                  <a:t>Sprint</a:t>
                </a:r>
              </a:p>
              <a:p>
                <a:pPr>
                  <a:tabLst>
                    <a:tab pos="1066800" algn="l"/>
                  </a:tabLst>
                </a:pPr>
                <a:r>
                  <a:rPr lang="en-US" sz="1600">
                    <a:solidFill>
                      <a:srgbClr val="E3F0FF"/>
                    </a:solidFill>
                    <a:latin typeface="Gill Sans" charset="0"/>
                    <a:sym typeface="Gill Sans" charset="0"/>
                  </a:rPr>
                  <a:t>backlog</a:t>
                </a:r>
              </a:p>
            </p:txBody>
          </p:sp>
          <p:sp>
            <p:nvSpPr>
              <p:cNvPr id="26" name="Line 29"/>
              <p:cNvSpPr>
                <a:spLocks noChangeShapeType="1"/>
              </p:cNvSpPr>
              <p:nvPr/>
            </p:nvSpPr>
            <p:spPr bwMode="auto">
              <a:xfrm flipH="1">
                <a:off x="0" y="363"/>
                <a:ext cx="520"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600"/>
              </a:p>
            </p:txBody>
          </p:sp>
        </p:grpSp>
        <p:sp>
          <p:nvSpPr>
            <p:cNvPr id="16" name="AutoShape 30"/>
            <p:cNvSpPr>
              <a:spLocks/>
            </p:cNvSpPr>
            <p:nvPr/>
          </p:nvSpPr>
          <p:spPr bwMode="auto">
            <a:xfrm>
              <a:off x="292100" y="3416023"/>
              <a:ext cx="1524022" cy="1016661"/>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600">
                  <a:solidFill>
                    <a:srgbClr val="E3F0FF"/>
                  </a:solidFill>
                  <a:latin typeface="Gill Sans" charset="0"/>
                  <a:sym typeface="Gill Sans" charset="0"/>
                </a:rPr>
                <a:t>Business conditions</a:t>
              </a:r>
            </a:p>
          </p:txBody>
        </p:sp>
        <p:sp>
          <p:nvSpPr>
            <p:cNvPr id="17" name="AutoShape 31"/>
            <p:cNvSpPr>
              <a:spLocks/>
            </p:cNvSpPr>
            <p:nvPr/>
          </p:nvSpPr>
          <p:spPr bwMode="auto">
            <a:xfrm>
              <a:off x="292100" y="1003731"/>
              <a:ext cx="1524022" cy="1014840"/>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600">
                  <a:solidFill>
                    <a:srgbClr val="E3F0FF"/>
                  </a:solidFill>
                  <a:latin typeface="Gill Sans" charset="0"/>
                  <a:sym typeface="Gill Sans" charset="0"/>
                </a:rPr>
                <a:t>Team capacity</a:t>
              </a:r>
            </a:p>
          </p:txBody>
        </p:sp>
        <p:sp>
          <p:nvSpPr>
            <p:cNvPr id="18" name="AutoShape 32"/>
            <p:cNvSpPr>
              <a:spLocks/>
            </p:cNvSpPr>
            <p:nvPr/>
          </p:nvSpPr>
          <p:spPr bwMode="auto">
            <a:xfrm>
              <a:off x="292100" y="2209877"/>
              <a:ext cx="1524022" cy="1016661"/>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600">
                  <a:solidFill>
                    <a:srgbClr val="E3F0FF"/>
                  </a:solidFill>
                  <a:latin typeface="Gill Sans" charset="0"/>
                  <a:sym typeface="Gill Sans" charset="0"/>
                </a:rPr>
                <a:t>Product backlog</a:t>
              </a:r>
            </a:p>
          </p:txBody>
        </p:sp>
        <p:sp>
          <p:nvSpPr>
            <p:cNvPr id="19" name="AutoShape 33"/>
            <p:cNvSpPr>
              <a:spLocks/>
            </p:cNvSpPr>
            <p:nvPr/>
          </p:nvSpPr>
          <p:spPr bwMode="auto">
            <a:xfrm>
              <a:off x="292100" y="5830139"/>
              <a:ext cx="1524022" cy="1014839"/>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600">
                  <a:solidFill>
                    <a:srgbClr val="E3F0FF"/>
                  </a:solidFill>
                  <a:latin typeface="Gill Sans" charset="0"/>
                  <a:sym typeface="Gill Sans" charset="0"/>
                </a:rPr>
                <a:t>Technology</a:t>
              </a:r>
            </a:p>
          </p:txBody>
        </p:sp>
        <p:sp>
          <p:nvSpPr>
            <p:cNvPr id="20" name="AutoShape 34"/>
            <p:cNvSpPr>
              <a:spLocks/>
            </p:cNvSpPr>
            <p:nvPr/>
          </p:nvSpPr>
          <p:spPr bwMode="auto">
            <a:xfrm>
              <a:off x="292100" y="4622170"/>
              <a:ext cx="1524022" cy="1016661"/>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600">
                  <a:solidFill>
                    <a:srgbClr val="E3F0FF"/>
                  </a:solidFill>
                  <a:latin typeface="Gill Sans" charset="0"/>
                  <a:sym typeface="Gill Sans" charset="0"/>
                </a:rPr>
                <a:t>Current product</a:t>
              </a:r>
            </a:p>
          </p:txBody>
        </p:sp>
        <p:sp>
          <p:nvSpPr>
            <p:cNvPr id="21" name="Line 35"/>
            <p:cNvSpPr>
              <a:spLocks noChangeShapeType="1"/>
            </p:cNvSpPr>
            <p:nvPr/>
          </p:nvSpPr>
          <p:spPr bwMode="auto">
            <a:xfrm flipH="1">
              <a:off x="1809750" y="2706688"/>
              <a:ext cx="654050"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600"/>
            </a:p>
          </p:txBody>
        </p:sp>
        <p:sp>
          <p:nvSpPr>
            <p:cNvPr id="22" name="Line 36"/>
            <p:cNvSpPr>
              <a:spLocks noChangeShapeType="1"/>
            </p:cNvSpPr>
            <p:nvPr/>
          </p:nvSpPr>
          <p:spPr bwMode="auto">
            <a:xfrm flipH="1">
              <a:off x="1809750" y="3913188"/>
              <a:ext cx="654050"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600"/>
            </a:p>
          </p:txBody>
        </p:sp>
        <p:sp>
          <p:nvSpPr>
            <p:cNvPr id="23" name="Line 37"/>
            <p:cNvSpPr>
              <a:spLocks noChangeShapeType="1"/>
            </p:cNvSpPr>
            <p:nvPr/>
          </p:nvSpPr>
          <p:spPr bwMode="auto">
            <a:xfrm flipH="1">
              <a:off x="1809750" y="5119688"/>
              <a:ext cx="654050"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600"/>
            </a:p>
          </p:txBody>
        </p:sp>
        <p:sp>
          <p:nvSpPr>
            <p:cNvPr id="24" name="Line 38"/>
            <p:cNvSpPr>
              <a:spLocks noChangeShapeType="1"/>
            </p:cNvSpPr>
            <p:nvPr/>
          </p:nvSpPr>
          <p:spPr bwMode="auto">
            <a:xfrm flipH="1">
              <a:off x="1809750" y="6326188"/>
              <a:ext cx="654050"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600"/>
            </a:p>
          </p:txBody>
        </p:sp>
      </p:grpSp>
    </p:spTree>
    <p:extLst>
      <p:ext uri="{BB962C8B-B14F-4D97-AF65-F5344CB8AC3E}">
        <p14:creationId xmlns:p14="http://schemas.microsoft.com/office/powerpoint/2010/main" val="13615143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Vs Sizing</a:t>
            </a:r>
          </a:p>
        </p:txBody>
      </p:sp>
      <p:sp>
        <p:nvSpPr>
          <p:cNvPr id="4" name="Content Placeholder 5"/>
          <p:cNvSpPr>
            <a:spLocks noGrp="1"/>
          </p:cNvSpPr>
          <p:nvPr>
            <p:ph idx="1"/>
          </p:nvPr>
        </p:nvSpPr>
        <p:spPr>
          <a:xfrm>
            <a:off x="304800" y="1447800"/>
            <a:ext cx="8610600" cy="3417888"/>
          </a:xfrm>
        </p:spPr>
        <p:txBody>
          <a:bodyPr/>
          <a:lstStyle/>
          <a:p>
            <a:endParaRPr lang="nl-NL" smtClean="0"/>
          </a:p>
          <a:p>
            <a:endParaRPr lang="en-US" smtClean="0"/>
          </a:p>
        </p:txBody>
      </p:sp>
      <p:sp>
        <p:nvSpPr>
          <p:cNvPr id="5" name="Rectangle 58"/>
          <p:cNvSpPr>
            <a:spLocks noChangeArrowheads="1"/>
          </p:cNvSpPr>
          <p:nvPr/>
        </p:nvSpPr>
        <p:spPr bwMode="auto">
          <a:xfrm>
            <a:off x="5230813" y="4495800"/>
            <a:ext cx="954087" cy="369888"/>
          </a:xfrm>
          <a:prstGeom prst="rect">
            <a:avLst/>
          </a:prstGeom>
          <a:noFill/>
          <a:ln w="9525">
            <a:noFill/>
            <a:miter lim="800000"/>
            <a:headEnd/>
            <a:tailEnd/>
          </a:ln>
        </p:spPr>
        <p:txBody>
          <a:bodyPr wrap="none">
            <a:spAutoFit/>
          </a:bodyPr>
          <a:lstStyle/>
          <a:p>
            <a:r>
              <a:rPr lang="en-US">
                <a:solidFill>
                  <a:srgbClr val="FFFFFF"/>
                </a:solidFill>
                <a:ea typeface="Gill Sans" pitchFamily="80" charset="0"/>
                <a:cs typeface="Gill Sans" pitchFamily="80" charset="0"/>
              </a:rPr>
              <a:t>Artiacts</a:t>
            </a:r>
            <a:endParaRPr lang="en-US"/>
          </a:p>
        </p:txBody>
      </p:sp>
      <p:sp>
        <p:nvSpPr>
          <p:cNvPr id="6" name="Rectangle 2"/>
          <p:cNvSpPr txBox="1">
            <a:spLocks noChangeArrowheads="1"/>
          </p:cNvSpPr>
          <p:nvPr/>
        </p:nvSpPr>
        <p:spPr bwMode="auto">
          <a:xfrm>
            <a:off x="-381000" y="1050131"/>
            <a:ext cx="9461500" cy="2821114"/>
          </a:xfrm>
          <a:prstGeom prst="rect">
            <a:avLst/>
          </a:prstGeom>
          <a:noFill/>
          <a:ln w="12700">
            <a:noFill/>
            <a:miter lim="800000"/>
            <a:headEnd/>
            <a:tailEnd/>
          </a:ln>
        </p:spPr>
        <p:txBody>
          <a:bodyPr lIns="90478" tIns="44445" rIns="90478" bIns="44445"/>
          <a:lstStyle/>
          <a:p>
            <a:pPr marL="698500" indent="-234950" eaLnBrk="0" hangingPunct="0">
              <a:lnSpc>
                <a:spcPct val="80000"/>
              </a:lnSpc>
              <a:spcBef>
                <a:spcPct val="40000"/>
              </a:spcBef>
              <a:spcAft>
                <a:spcPct val="15000"/>
              </a:spcAft>
              <a:buClr>
                <a:schemeClr val="accent1"/>
              </a:buClr>
              <a:buSzPct val="95000"/>
              <a:buFont typeface="Wingdings" pitchFamily="2" charset="2"/>
              <a:buBlip>
                <a:blip r:embed="rId2"/>
              </a:buBlip>
              <a:defRPr/>
            </a:pPr>
            <a:r>
              <a:rPr lang="en-US" b="1" kern="0" dirty="0">
                <a:solidFill>
                  <a:srgbClr val="0000FF"/>
                </a:solidFill>
                <a:latin typeface="+mn-lt"/>
              </a:rPr>
              <a:t>Sizing</a:t>
            </a:r>
            <a:r>
              <a:rPr lang="en-US" sz="2800" kern="0" dirty="0">
                <a:solidFill>
                  <a:srgbClr val="0000FF"/>
                </a:solidFill>
                <a:latin typeface="+mn-lt"/>
              </a:rPr>
              <a:t>:</a:t>
            </a:r>
            <a:r>
              <a:rPr lang="en-US" sz="2800" kern="0" dirty="0">
                <a:latin typeface="+mn-lt"/>
              </a:rPr>
              <a:t> </a:t>
            </a:r>
            <a:r>
              <a:rPr lang="en-US" sz="1700" b="1" kern="0" dirty="0">
                <a:latin typeface="+mn-lt"/>
              </a:rPr>
              <a:t>No. representing how big an item is </a:t>
            </a:r>
            <a:r>
              <a:rPr lang="en-US" sz="1700" b="1" kern="0" dirty="0" err="1">
                <a:latin typeface="+mn-lt"/>
              </a:rPr>
              <a:t>w.r.t</a:t>
            </a:r>
            <a:r>
              <a:rPr lang="en-US" sz="1700" b="1" kern="0" dirty="0">
                <a:latin typeface="+mn-lt"/>
              </a:rPr>
              <a:t>. other items rather than how long it will take to complete</a:t>
            </a:r>
          </a:p>
          <a:p>
            <a:pPr marL="698500" indent="-234950" eaLnBrk="0" hangingPunct="0">
              <a:lnSpc>
                <a:spcPct val="80000"/>
              </a:lnSpc>
              <a:spcBef>
                <a:spcPct val="40000"/>
              </a:spcBef>
              <a:spcAft>
                <a:spcPct val="15000"/>
              </a:spcAft>
              <a:buClr>
                <a:schemeClr val="accent1"/>
              </a:buClr>
              <a:buSzPct val="95000"/>
              <a:buFont typeface="Wingdings" pitchFamily="2" charset="2"/>
              <a:buBlip>
                <a:blip r:embed="rId2"/>
              </a:buBlip>
              <a:defRPr/>
            </a:pPr>
            <a:r>
              <a:rPr lang="en-US" b="1" kern="0" dirty="0">
                <a:solidFill>
                  <a:srgbClr val="0000FF"/>
                </a:solidFill>
              </a:rPr>
              <a:t>Estimate</a:t>
            </a:r>
            <a:r>
              <a:rPr lang="en-US" sz="2800" kern="0" dirty="0">
                <a:solidFill>
                  <a:srgbClr val="0000FF"/>
                </a:solidFill>
              </a:rPr>
              <a:t>:</a:t>
            </a:r>
            <a:r>
              <a:rPr lang="en-US" sz="2800" kern="0" dirty="0"/>
              <a:t> </a:t>
            </a:r>
            <a:r>
              <a:rPr lang="en-US" sz="1700" b="1" kern="0" dirty="0"/>
              <a:t>No. representing how long it will take to complete</a:t>
            </a:r>
          </a:p>
        </p:txBody>
      </p:sp>
      <p:graphicFrame>
        <p:nvGraphicFramePr>
          <p:cNvPr id="7" name="Table 6"/>
          <p:cNvGraphicFramePr>
            <a:graphicFrameLocks noGrp="1"/>
          </p:cNvGraphicFramePr>
          <p:nvPr>
            <p:extLst>
              <p:ext uri="{D42A27DB-BD31-4B8C-83A1-F6EECF244321}">
                <p14:modId xmlns:p14="http://schemas.microsoft.com/office/powerpoint/2010/main" val="1558739814"/>
              </p:ext>
            </p:extLst>
          </p:nvPr>
        </p:nvGraphicFramePr>
        <p:xfrm>
          <a:off x="381000" y="2365338"/>
          <a:ext cx="8229600" cy="2500350"/>
        </p:xfrm>
        <a:graphic>
          <a:graphicData uri="http://schemas.openxmlformats.org/drawingml/2006/table">
            <a:tbl>
              <a:tblPr firstRow="1" firstCol="1" bandRow="1">
                <a:tableStyleId>{93296810-A885-4BE3-A3E7-6D5BEEA58F35}</a:tableStyleId>
              </a:tblPr>
              <a:tblGrid>
                <a:gridCol w="4114800"/>
                <a:gridCol w="4114800"/>
              </a:tblGrid>
              <a:tr h="342653">
                <a:tc>
                  <a:txBody>
                    <a:bodyPr/>
                    <a:lstStyle/>
                    <a:p>
                      <a:pPr marL="0" marR="0">
                        <a:lnSpc>
                          <a:spcPct val="115000"/>
                        </a:lnSpc>
                        <a:spcBef>
                          <a:spcPts val="0"/>
                        </a:spcBef>
                        <a:spcAft>
                          <a:spcPts val="0"/>
                        </a:spcAft>
                      </a:pPr>
                      <a:r>
                        <a:rPr lang="en-US" sz="1400" dirty="0">
                          <a:effectLst/>
                        </a:rPr>
                        <a:t>Estimate </a:t>
                      </a:r>
                      <a:endParaRPr lang="en-US" sz="1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tc>
              </a:tr>
              <a:tr h="342653">
                <a:tc>
                  <a:txBody>
                    <a:bodyPr/>
                    <a:lstStyle/>
                    <a:p>
                      <a:pPr marL="0" marR="0">
                        <a:lnSpc>
                          <a:spcPct val="115000"/>
                        </a:lnSpc>
                        <a:spcBef>
                          <a:spcPts val="0"/>
                        </a:spcBef>
                        <a:spcAft>
                          <a:spcPts val="0"/>
                        </a:spcAft>
                      </a:pPr>
                      <a:r>
                        <a:rPr lang="en-US" sz="1400">
                          <a:effectLst/>
                        </a:rPr>
                        <a:t>Measured as a Unit of Time</a:t>
                      </a:r>
                      <a:endParaRPr lang="en-US" sz="1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effectLst/>
                        </a:rPr>
                        <a:t>No Units associated with it</a:t>
                      </a:r>
                      <a:endParaRPr lang="en-US" sz="1400">
                        <a:effectLst/>
                        <a:latin typeface="Calibri"/>
                        <a:ea typeface="Calibri"/>
                        <a:cs typeface="Times New Roman"/>
                      </a:endParaRPr>
                    </a:p>
                  </a:txBody>
                  <a:tcPr marL="68580" marR="68580" marT="0" marB="0"/>
                </a:tc>
              </a:tr>
              <a:tr h="279804">
                <a:tc>
                  <a:txBody>
                    <a:bodyPr/>
                    <a:lstStyle/>
                    <a:p>
                      <a:pPr marL="0" marR="0">
                        <a:lnSpc>
                          <a:spcPct val="115000"/>
                        </a:lnSpc>
                        <a:spcBef>
                          <a:spcPts val="0"/>
                        </a:spcBef>
                        <a:spcAft>
                          <a:spcPts val="0"/>
                        </a:spcAft>
                      </a:pPr>
                      <a:r>
                        <a:rPr lang="en-US" sz="1400">
                          <a:effectLst/>
                        </a:rPr>
                        <a:t>Rarely &gt; 75% accuracy</a:t>
                      </a:r>
                      <a:endParaRPr lang="en-US" sz="1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effectLst/>
                        </a:rPr>
                        <a:t>Usually accurate to within the measurement used</a:t>
                      </a:r>
                      <a:endParaRPr lang="en-US" sz="1400">
                        <a:effectLst/>
                        <a:latin typeface="Calibri"/>
                        <a:ea typeface="Calibri"/>
                        <a:cs typeface="Times New Roman"/>
                      </a:endParaRPr>
                    </a:p>
                  </a:txBody>
                  <a:tcPr marL="68580" marR="68580" marT="0" marB="0"/>
                </a:tc>
              </a:tr>
              <a:tr h="342653">
                <a:tc>
                  <a:txBody>
                    <a:bodyPr/>
                    <a:lstStyle/>
                    <a:p>
                      <a:pPr marL="0" marR="0">
                        <a:lnSpc>
                          <a:spcPct val="115000"/>
                        </a:lnSpc>
                        <a:spcBef>
                          <a:spcPts val="0"/>
                        </a:spcBef>
                        <a:spcAft>
                          <a:spcPts val="0"/>
                        </a:spcAft>
                      </a:pPr>
                      <a:r>
                        <a:rPr lang="en-US" sz="1400">
                          <a:effectLst/>
                        </a:rPr>
                        <a:t>Difficult to create</a:t>
                      </a:r>
                      <a:endParaRPr lang="en-US" sz="1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effectLst/>
                        </a:rPr>
                        <a:t>Can be created quickly</a:t>
                      </a:r>
                      <a:endParaRPr lang="en-US" sz="1400">
                        <a:effectLst/>
                        <a:latin typeface="Calibri"/>
                        <a:ea typeface="Calibri"/>
                        <a:cs typeface="Times New Roman"/>
                      </a:endParaRPr>
                    </a:p>
                  </a:txBody>
                  <a:tcPr marL="68580" marR="68580" marT="0" marB="0"/>
                </a:tc>
              </a:tr>
              <a:tr h="483765">
                <a:tc>
                  <a:txBody>
                    <a:bodyPr/>
                    <a:lstStyle/>
                    <a:p>
                      <a:pPr marL="0" marR="0">
                        <a:lnSpc>
                          <a:spcPct val="115000"/>
                        </a:lnSpc>
                        <a:spcBef>
                          <a:spcPts val="0"/>
                        </a:spcBef>
                        <a:spcAft>
                          <a:spcPts val="0"/>
                        </a:spcAft>
                      </a:pPr>
                      <a:r>
                        <a:rPr lang="en-US" sz="1400">
                          <a:effectLst/>
                        </a:rPr>
                        <a:t>Not related to other things being estimated</a:t>
                      </a:r>
                      <a:endParaRPr lang="en-US" sz="14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effectLst/>
                        </a:rPr>
                        <a:t>Always relative to previously created sizes</a:t>
                      </a:r>
                      <a:endParaRPr lang="en-US" sz="1400">
                        <a:effectLst/>
                        <a:latin typeface="Calibri"/>
                        <a:ea typeface="Calibri"/>
                        <a:cs typeface="Times New Roman"/>
                      </a:endParaRPr>
                    </a:p>
                  </a:txBody>
                  <a:tcPr marL="68580" marR="68580" marT="0" marB="0"/>
                </a:tc>
              </a:tr>
              <a:tr h="708822">
                <a:tc>
                  <a:txBody>
                    <a:bodyPr/>
                    <a:lstStyle/>
                    <a:p>
                      <a:pPr marL="0" marR="0">
                        <a:lnSpc>
                          <a:spcPct val="115000"/>
                        </a:lnSpc>
                        <a:spcBef>
                          <a:spcPts val="0"/>
                        </a:spcBef>
                        <a:spcAft>
                          <a:spcPts val="0"/>
                        </a:spcAft>
                      </a:pPr>
                      <a:r>
                        <a:rPr lang="en-US" sz="1400" dirty="0">
                          <a:effectLst/>
                        </a:rPr>
                        <a:t>Generally represents an immediate commitment</a:t>
                      </a:r>
                      <a:endParaRPr lang="en-US" sz="1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effectLst/>
                        </a:rPr>
                        <a:t>Cannot represent a time commitment without further refinement (not time units!)</a:t>
                      </a:r>
                      <a:endParaRPr lang="en-US" sz="1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5726347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Poker for Estimation</a:t>
            </a:r>
          </a:p>
        </p:txBody>
      </p:sp>
      <p:sp>
        <p:nvSpPr>
          <p:cNvPr id="4" name="Content Placeholder 2"/>
          <p:cNvSpPr>
            <a:spLocks noGrp="1"/>
          </p:cNvSpPr>
          <p:nvPr>
            <p:ph sz="half" idx="1"/>
          </p:nvPr>
        </p:nvSpPr>
        <p:spPr>
          <a:xfrm>
            <a:off x="228600" y="897731"/>
            <a:ext cx="8305800" cy="3886200"/>
          </a:xfrm>
        </p:spPr>
        <p:txBody>
          <a:bodyPr>
            <a:normAutofit fontScale="85000" lnSpcReduction="20000"/>
          </a:bodyPr>
          <a:lstStyle/>
          <a:p>
            <a:pPr>
              <a:defRPr/>
            </a:pPr>
            <a:r>
              <a:rPr lang="en-US" sz="2000" dirty="0" smtClean="0"/>
              <a:t>Its An </a:t>
            </a:r>
            <a:r>
              <a:rPr lang="en-US" sz="2000" dirty="0"/>
              <a:t>iterative approach </a:t>
            </a:r>
            <a:r>
              <a:rPr lang="en-US" sz="2000" dirty="0" smtClean="0"/>
              <a:t>for estimation</a:t>
            </a:r>
          </a:p>
          <a:p>
            <a:pPr marL="0" indent="0">
              <a:buFont typeface="Times"/>
              <a:buNone/>
              <a:defRPr/>
            </a:pPr>
            <a:r>
              <a:rPr lang="en-US" sz="2000" u="sng" dirty="0" smtClean="0"/>
              <a:t>Why </a:t>
            </a:r>
            <a:r>
              <a:rPr lang="en-US" sz="2000" u="sng" dirty="0"/>
              <a:t>Poker card </a:t>
            </a:r>
            <a:r>
              <a:rPr lang="en-US" sz="2000" u="sng" dirty="0" smtClean="0"/>
              <a:t>Planning:</a:t>
            </a:r>
          </a:p>
          <a:p>
            <a:pPr>
              <a:defRPr/>
            </a:pPr>
            <a:r>
              <a:rPr lang="en-US" sz="1600" dirty="0" smtClean="0"/>
              <a:t>Team members are going to do, they only estimate the work</a:t>
            </a:r>
          </a:p>
          <a:p>
            <a:pPr>
              <a:defRPr/>
            </a:pPr>
            <a:r>
              <a:rPr lang="en-US" sz="1600" dirty="0" smtClean="0"/>
              <a:t>Estimators are required to justify the estimates</a:t>
            </a:r>
            <a:r>
              <a:rPr lang="en-US" sz="1800" dirty="0" smtClean="0"/>
              <a:t>.</a:t>
            </a:r>
          </a:p>
          <a:p>
            <a:pPr>
              <a:defRPr/>
            </a:pPr>
            <a:endParaRPr lang="en-US" sz="1800" dirty="0" smtClean="0"/>
          </a:p>
          <a:p>
            <a:pPr marL="0" indent="0">
              <a:buFont typeface="Times"/>
              <a:buNone/>
              <a:defRPr/>
            </a:pPr>
            <a:r>
              <a:rPr lang="en-US" sz="2000" u="sng" dirty="0" smtClean="0"/>
              <a:t>How to Estimate</a:t>
            </a:r>
            <a:r>
              <a:rPr lang="en-US" sz="2000" dirty="0" smtClean="0"/>
              <a:t>:</a:t>
            </a:r>
          </a:p>
          <a:p>
            <a:pPr marL="0" indent="0">
              <a:buFont typeface="Times"/>
              <a:buNone/>
              <a:defRPr/>
            </a:pPr>
            <a:r>
              <a:rPr lang="en-US" sz="1800" dirty="0" smtClean="0"/>
              <a:t>1</a:t>
            </a:r>
            <a:r>
              <a:rPr lang="en-US" sz="1600" dirty="0"/>
              <a:t>. Each estimator is given a deck of cards, each card has </a:t>
            </a:r>
            <a:r>
              <a:rPr lang="en-US" sz="1600" dirty="0" smtClean="0"/>
              <a:t>a valid </a:t>
            </a:r>
            <a:r>
              <a:rPr lang="en-US" sz="1600" dirty="0"/>
              <a:t>estimate written on it</a:t>
            </a:r>
          </a:p>
          <a:p>
            <a:pPr marL="0" indent="0">
              <a:buFont typeface="Times"/>
              <a:buNone/>
              <a:defRPr/>
            </a:pPr>
            <a:r>
              <a:rPr lang="en-US" sz="1600" dirty="0"/>
              <a:t>2. </a:t>
            </a:r>
            <a:r>
              <a:rPr lang="en-US" sz="1600" dirty="0" smtClean="0"/>
              <a:t>Product owner/Scrum master </a:t>
            </a:r>
            <a:r>
              <a:rPr lang="en-US" sz="1600" dirty="0"/>
              <a:t>reads a story and it’s </a:t>
            </a:r>
            <a:r>
              <a:rPr lang="en-US" sz="1600" dirty="0" smtClean="0"/>
              <a:t>discussed briefly</a:t>
            </a:r>
            <a:endParaRPr lang="en-US" sz="1600" dirty="0"/>
          </a:p>
          <a:p>
            <a:pPr marL="0" indent="0">
              <a:buFont typeface="Times"/>
              <a:buNone/>
              <a:defRPr/>
            </a:pPr>
            <a:r>
              <a:rPr lang="en-US" sz="1600" dirty="0"/>
              <a:t>3. Each estimator selects a card that’s his or her estimate</a:t>
            </a:r>
          </a:p>
          <a:p>
            <a:pPr marL="0" indent="0">
              <a:buFont typeface="Times"/>
              <a:buNone/>
              <a:defRPr/>
            </a:pPr>
            <a:r>
              <a:rPr lang="en-US" sz="1600" dirty="0"/>
              <a:t>4. Cards are turned over so all can see them</a:t>
            </a:r>
          </a:p>
          <a:p>
            <a:pPr marL="0" indent="0">
              <a:buFont typeface="Times"/>
              <a:buNone/>
              <a:defRPr/>
            </a:pPr>
            <a:r>
              <a:rPr lang="en-US" sz="1600" dirty="0"/>
              <a:t>5. Discuss differences (especially outliers)</a:t>
            </a:r>
          </a:p>
          <a:p>
            <a:pPr marL="0" indent="0">
              <a:buFont typeface="Times"/>
              <a:buNone/>
              <a:defRPr/>
            </a:pPr>
            <a:r>
              <a:rPr lang="en-US" sz="1600" dirty="0"/>
              <a:t>6. Re-estimate until estimates </a:t>
            </a:r>
            <a:r>
              <a:rPr lang="en-US" sz="1600" dirty="0" smtClean="0"/>
              <a:t>converge</a:t>
            </a:r>
          </a:p>
          <a:p>
            <a:pPr marL="0" indent="0">
              <a:buFont typeface="Times"/>
              <a:buNone/>
              <a:defRPr/>
            </a:pPr>
            <a:endParaRPr lang="en-US" sz="1600" dirty="0" smtClean="0"/>
          </a:p>
          <a:p>
            <a:pPr marL="0" indent="0">
              <a:buFont typeface="Times"/>
              <a:buNone/>
              <a:defRPr/>
            </a:pPr>
            <a:r>
              <a:rPr lang="en-US" sz="2000" u="sng" dirty="0" smtClean="0"/>
              <a:t>Advantages:</a:t>
            </a:r>
          </a:p>
          <a:p>
            <a:pPr>
              <a:defRPr/>
            </a:pPr>
            <a:r>
              <a:rPr lang="en-US" sz="1600" dirty="0" smtClean="0"/>
              <a:t>Combining the individual estimates and discuss briefly</a:t>
            </a:r>
          </a:p>
          <a:p>
            <a:pPr>
              <a:defRPr/>
            </a:pPr>
            <a:r>
              <a:rPr lang="en-US" sz="1600" dirty="0" smtClean="0"/>
              <a:t>Everyone’s opinion is heard, Final estimation will be agreed by all</a:t>
            </a:r>
          </a:p>
          <a:p>
            <a:pPr>
              <a:defRPr/>
            </a:pPr>
            <a:endParaRPr lang="en-US" sz="1800" dirty="0" smtClean="0"/>
          </a:p>
          <a:p>
            <a:pPr marL="0" indent="0">
              <a:buFont typeface="Times"/>
              <a:buNone/>
              <a:defRPr/>
            </a:pPr>
            <a:endParaRPr lang="en-US" sz="1800" dirty="0" smtClean="0"/>
          </a:p>
          <a:p>
            <a:pPr marL="0" indent="0">
              <a:buFont typeface="Times"/>
              <a:buNone/>
              <a:defRPr/>
            </a:pPr>
            <a:endParaRPr lang="en-US" sz="2000" dirty="0"/>
          </a:p>
        </p:txBody>
      </p:sp>
    </p:spTree>
    <p:extLst>
      <p:ext uri="{BB962C8B-B14F-4D97-AF65-F5344CB8AC3E}">
        <p14:creationId xmlns:p14="http://schemas.microsoft.com/office/powerpoint/2010/main" val="1221974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a:t>
            </a:r>
          </a:p>
        </p:txBody>
      </p:sp>
      <p:pic>
        <p:nvPicPr>
          <p:cNvPr id="4" name="Picture 3" descr="D:\SCRUM\CSPO\Product Backl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897732"/>
            <a:ext cx="4953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228600" y="973931"/>
            <a:ext cx="3505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buFont typeface="Arial" pitchFamily="34" charset="0"/>
              <a:buChar char="•"/>
            </a:pPr>
            <a:r>
              <a:rPr lang="en-US" sz="1400" dirty="0"/>
              <a:t>The Product Backlog is the master list of all functionality desired in the product</a:t>
            </a:r>
          </a:p>
          <a:p>
            <a:pPr eaLnBrk="1" hangingPunct="1">
              <a:buFont typeface="Arial" pitchFamily="34" charset="0"/>
              <a:buChar char="•"/>
            </a:pPr>
            <a:endParaRPr lang="en-US" sz="1400" dirty="0"/>
          </a:p>
          <a:p>
            <a:pPr eaLnBrk="1" hangingPunct="1">
              <a:buFont typeface="Arial" pitchFamily="34" charset="0"/>
              <a:buChar char="•"/>
            </a:pPr>
            <a:r>
              <a:rPr lang="en-US" sz="1400" dirty="0"/>
              <a:t>Product Log contains the features to be delivered during the release</a:t>
            </a:r>
          </a:p>
          <a:p>
            <a:pPr eaLnBrk="1" hangingPunct="1">
              <a:buFont typeface="Arial" pitchFamily="34" charset="0"/>
              <a:buChar char="•"/>
            </a:pPr>
            <a:endParaRPr lang="en-US" sz="1400" dirty="0"/>
          </a:p>
          <a:p>
            <a:pPr eaLnBrk="1" hangingPunct="1">
              <a:buFont typeface="Arial" pitchFamily="34" charset="0"/>
              <a:buChar char="•"/>
            </a:pPr>
            <a:r>
              <a:rPr lang="en-US" sz="1400" dirty="0"/>
              <a:t>All the features must be denoted with User Stories</a:t>
            </a:r>
          </a:p>
          <a:p>
            <a:pPr eaLnBrk="1" hangingPunct="1">
              <a:buFont typeface="Arial" pitchFamily="34" charset="0"/>
              <a:buChar char="•"/>
            </a:pPr>
            <a:endParaRPr lang="en-US" sz="1400" dirty="0"/>
          </a:p>
          <a:p>
            <a:pPr eaLnBrk="1" hangingPunct="1">
              <a:buFont typeface="Arial" pitchFamily="34" charset="0"/>
              <a:buChar char="•"/>
            </a:pPr>
            <a:r>
              <a:rPr lang="en-US" sz="1400" dirty="0"/>
              <a:t>All the features must be prioritized and pulled to the sprints by the team</a:t>
            </a:r>
          </a:p>
          <a:p>
            <a:pPr lvl="1" eaLnBrk="1" hangingPunct="1">
              <a:buFont typeface="Arial" pitchFamily="34" charset="0"/>
              <a:buChar char="•"/>
            </a:pPr>
            <a:r>
              <a:rPr lang="en-US" sz="1400" dirty="0"/>
              <a:t>High</a:t>
            </a:r>
          </a:p>
          <a:p>
            <a:pPr lvl="1" eaLnBrk="1" hangingPunct="1">
              <a:buFont typeface="Arial" pitchFamily="34" charset="0"/>
              <a:buChar char="•"/>
            </a:pPr>
            <a:r>
              <a:rPr lang="en-US" sz="1400" dirty="0"/>
              <a:t>Medium</a:t>
            </a:r>
          </a:p>
          <a:p>
            <a:pPr lvl="1" eaLnBrk="1" hangingPunct="1">
              <a:buFont typeface="Arial" pitchFamily="34" charset="0"/>
              <a:buChar char="•"/>
            </a:pPr>
            <a:r>
              <a:rPr lang="en-US" sz="1400" dirty="0"/>
              <a:t>Low</a:t>
            </a:r>
          </a:p>
          <a:p>
            <a:pPr eaLnBrk="1" hangingPunct="1">
              <a:buFont typeface="Arial" pitchFamily="34" charset="0"/>
              <a:buChar char="•"/>
            </a:pPr>
            <a:endParaRPr lang="en-US" sz="1400" dirty="0"/>
          </a:p>
          <a:p>
            <a:pPr eaLnBrk="1" hangingPunct="1">
              <a:buFont typeface="Arial" pitchFamily="34" charset="0"/>
              <a:buChar char="•"/>
            </a:pPr>
            <a:r>
              <a:rPr lang="en-US" sz="1400" dirty="0"/>
              <a:t>Product owner is the responsible person for all features delivered in the release</a:t>
            </a:r>
          </a:p>
          <a:p>
            <a:pPr eaLnBrk="1" hangingPunct="1">
              <a:buFont typeface="Arial" pitchFamily="34" charset="0"/>
              <a:buChar char="•"/>
            </a:pPr>
            <a:endParaRPr lang="en-US" sz="1400" dirty="0"/>
          </a:p>
        </p:txBody>
      </p:sp>
      <p:pic>
        <p:nvPicPr>
          <p:cNvPr id="6" name="Picture 5" descr="D:\SCRUM\CSPO\productbackl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726531"/>
            <a:ext cx="3962400" cy="213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04707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Backlog</a:t>
            </a:r>
          </a:p>
        </p:txBody>
      </p:sp>
      <p:sp>
        <p:nvSpPr>
          <p:cNvPr id="4" name="Content Placeholder 2"/>
          <p:cNvSpPr>
            <a:spLocks noGrp="1"/>
          </p:cNvSpPr>
          <p:nvPr>
            <p:ph sz="half" idx="1"/>
          </p:nvPr>
        </p:nvSpPr>
        <p:spPr>
          <a:xfrm>
            <a:off x="0" y="973931"/>
            <a:ext cx="4267200" cy="4187825"/>
          </a:xfrm>
        </p:spPr>
        <p:txBody>
          <a:bodyPr>
            <a:normAutofit fontScale="92500" lnSpcReduction="10000"/>
          </a:bodyPr>
          <a:lstStyle/>
          <a:p>
            <a:r>
              <a:rPr lang="en-US" sz="1800" dirty="0" smtClean="0"/>
              <a:t>The sprint backlog is the list of tasks that the </a:t>
            </a:r>
            <a:r>
              <a:rPr lang="en-US" sz="1800" dirty="0" smtClean="0">
                <a:solidFill>
                  <a:schemeClr val="accent4"/>
                </a:solidFill>
                <a:hlinkClick r:id="rId2"/>
              </a:rPr>
              <a:t>Scrum team</a:t>
            </a:r>
            <a:r>
              <a:rPr lang="en-US" sz="1800" dirty="0" smtClean="0"/>
              <a:t> is committing that they will complete in the current sprint.</a:t>
            </a:r>
          </a:p>
          <a:p>
            <a:r>
              <a:rPr lang="en-US" sz="1800" dirty="0" smtClean="0"/>
              <a:t>Items on the sprint backlog are drawn from the </a:t>
            </a:r>
            <a:r>
              <a:rPr lang="en-US" sz="1800" dirty="0" smtClean="0">
                <a:hlinkClick r:id="rId3"/>
              </a:rPr>
              <a:t>Product Backlog</a:t>
            </a:r>
            <a:r>
              <a:rPr lang="en-US" sz="1800" dirty="0" smtClean="0"/>
              <a:t>, by the team based on the priorities set by the </a:t>
            </a:r>
            <a:r>
              <a:rPr lang="en-US" sz="1800" dirty="0" smtClean="0">
                <a:hlinkClick r:id="rId4"/>
              </a:rPr>
              <a:t>Product Owner</a:t>
            </a:r>
            <a:endParaRPr lang="en-US" sz="1800" dirty="0" smtClean="0"/>
          </a:p>
          <a:p>
            <a:r>
              <a:rPr lang="en-US" sz="1800" dirty="0" smtClean="0"/>
              <a:t>Sprint Goal will be determined by the team and Scrum Master should drive it.</a:t>
            </a:r>
          </a:p>
          <a:p>
            <a:r>
              <a:rPr lang="en-US" sz="1800" dirty="0" smtClean="0"/>
              <a:t>Scrum Master maintains the Sprint Backlog and owns its completion</a:t>
            </a:r>
          </a:p>
          <a:p>
            <a:r>
              <a:rPr lang="en-US" sz="1800" dirty="0" smtClean="0"/>
              <a:t>Sprint Backlog will maintain below</a:t>
            </a:r>
          </a:p>
          <a:p>
            <a:pPr lvl="1"/>
            <a:r>
              <a:rPr lang="en-US" sz="1600" dirty="0" smtClean="0"/>
              <a:t>User Stories</a:t>
            </a:r>
          </a:p>
          <a:p>
            <a:pPr lvl="1"/>
            <a:r>
              <a:rPr lang="en-US" sz="1600" dirty="0" smtClean="0"/>
              <a:t>Tasks</a:t>
            </a:r>
          </a:p>
          <a:p>
            <a:pPr lvl="1"/>
            <a:r>
              <a:rPr lang="en-US" sz="1600" dirty="0" smtClean="0"/>
              <a:t>Burn down Charts</a:t>
            </a:r>
          </a:p>
          <a:p>
            <a:endParaRPr lang="en-US" sz="1800" dirty="0" smtClean="0"/>
          </a:p>
        </p:txBody>
      </p:sp>
      <p:pic>
        <p:nvPicPr>
          <p:cNvPr id="5" name="Picture 5" descr="D:\SCRUM\CSPO\sprintbakl.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5300" y="897731"/>
            <a:ext cx="4762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382040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Sprint Backlog – Burn down chart</a:t>
            </a:r>
            <a:endParaRPr lang="en-US" dirty="0"/>
          </a:p>
        </p:txBody>
      </p:sp>
      <p:sp>
        <p:nvSpPr>
          <p:cNvPr id="4" name="Content Placeholder 2"/>
          <p:cNvSpPr>
            <a:spLocks noGrp="1"/>
          </p:cNvSpPr>
          <p:nvPr>
            <p:ph sz="half" idx="1"/>
          </p:nvPr>
        </p:nvSpPr>
        <p:spPr>
          <a:xfrm>
            <a:off x="152400" y="897731"/>
            <a:ext cx="3771900" cy="3886200"/>
          </a:xfrm>
        </p:spPr>
        <p:txBody>
          <a:bodyPr>
            <a:normAutofit lnSpcReduction="10000"/>
          </a:bodyPr>
          <a:lstStyle/>
          <a:p>
            <a:r>
              <a:rPr lang="en-US" sz="1800" smtClean="0"/>
              <a:t>Individuals sign up for work of their own choosing</a:t>
            </a:r>
          </a:p>
          <a:p>
            <a:r>
              <a:rPr lang="en-US" sz="1800" smtClean="0"/>
              <a:t>Estimated work remaining is updated daily</a:t>
            </a:r>
          </a:p>
          <a:p>
            <a:r>
              <a:rPr lang="en-US" sz="1800" smtClean="0"/>
              <a:t>Any team member can add, delete or change the sprint backlog</a:t>
            </a:r>
          </a:p>
          <a:p>
            <a:r>
              <a:rPr lang="en-US" sz="1800" smtClean="0"/>
              <a:t>Work for the sprint emerges</a:t>
            </a:r>
          </a:p>
          <a:p>
            <a:r>
              <a:rPr lang="en-US" sz="1800" smtClean="0"/>
              <a:t>If work is unclear, define a sprint backlog item with a larger amount of time and break it down later</a:t>
            </a:r>
          </a:p>
          <a:p>
            <a:r>
              <a:rPr lang="en-US" sz="1800" smtClean="0"/>
              <a:t>Update work remaining as more becomes known</a:t>
            </a:r>
            <a:endParaRPr lang="en-US" sz="1800" dirty="0" smtClean="0"/>
          </a:p>
        </p:txBody>
      </p:sp>
      <p:pic>
        <p:nvPicPr>
          <p:cNvPr id="5" name="Picture 3" descr="D:\SCRUM\CSPO\sprintbacklo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897731"/>
            <a:ext cx="4038600" cy="175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srcRect/>
          <a:stretch>
            <a:fillRect/>
          </a:stretch>
        </p:blipFill>
        <p:spPr bwMode="auto">
          <a:xfrm>
            <a:off x="4191000" y="2802731"/>
            <a:ext cx="4800600" cy="20574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0812550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Stories</a:t>
            </a:r>
          </a:p>
        </p:txBody>
      </p:sp>
      <p:sp>
        <p:nvSpPr>
          <p:cNvPr id="4" name="TextBox 10"/>
          <p:cNvSpPr txBox="1">
            <a:spLocks noChangeArrowheads="1"/>
          </p:cNvSpPr>
          <p:nvPr/>
        </p:nvSpPr>
        <p:spPr bwMode="auto">
          <a:xfrm>
            <a:off x="0" y="897731"/>
            <a:ext cx="51054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eaLnBrk="0" hangingPunct="0">
              <a:defRPr>
                <a:solidFill>
                  <a:schemeClr val="tx1"/>
                </a:solidFill>
                <a:latin typeface="Arial" pitchFamily="34" charset="0"/>
                <a:ea typeface="MS PGothic" pitchFamily="34" charset="-128"/>
              </a:defRPr>
            </a:lvl2pPr>
            <a:lvl3pPr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buFont typeface="Arial" pitchFamily="34" charset="0"/>
              <a:buChar char="•"/>
            </a:pPr>
            <a:r>
              <a:rPr lang="en-US" sz="1200" dirty="0"/>
              <a:t>List of requirement will be specifies in an organized way </a:t>
            </a:r>
            <a:r>
              <a:rPr lang="en-US" sz="1200" dirty="0" err="1"/>
              <a:t>i.e</a:t>
            </a:r>
            <a:r>
              <a:rPr lang="en-US" sz="1200" dirty="0"/>
              <a:t> User Stories</a:t>
            </a:r>
          </a:p>
          <a:p>
            <a:pPr eaLnBrk="1" hangingPunct="1">
              <a:buFont typeface="Arial" pitchFamily="34" charset="0"/>
              <a:buChar char="•"/>
            </a:pPr>
            <a:endParaRPr lang="en-US" sz="1200" dirty="0"/>
          </a:p>
          <a:p>
            <a:pPr eaLnBrk="1" hangingPunct="1">
              <a:buFont typeface="Arial" pitchFamily="34" charset="0"/>
              <a:buChar char="•"/>
            </a:pPr>
            <a:r>
              <a:rPr lang="en-US" sz="1200" dirty="0" smtClean="0"/>
              <a:t>User </a:t>
            </a:r>
            <a:r>
              <a:rPr lang="en-US" sz="1200" dirty="0"/>
              <a:t>Stories are the functionalities to be delivered in the Scrum.</a:t>
            </a:r>
          </a:p>
          <a:p>
            <a:pPr lvl="1" eaLnBrk="1" hangingPunct="1">
              <a:buFont typeface="Arial" pitchFamily="34" charset="0"/>
              <a:buChar char="•"/>
            </a:pPr>
            <a:r>
              <a:rPr lang="en-US" sz="1200" dirty="0"/>
              <a:t>Functionalities will be specified User perceptive </a:t>
            </a:r>
          </a:p>
          <a:p>
            <a:pPr lvl="1" eaLnBrk="1" hangingPunct="1"/>
            <a:endParaRPr lang="en-US" sz="1200" dirty="0"/>
          </a:p>
          <a:p>
            <a:pPr eaLnBrk="1" hangingPunct="1">
              <a:buFont typeface="Arial" pitchFamily="34" charset="0"/>
              <a:buChar char="•"/>
            </a:pPr>
            <a:r>
              <a:rPr lang="en-US" sz="1200" dirty="0"/>
              <a:t>Ideal User Story format will be like</a:t>
            </a:r>
          </a:p>
          <a:p>
            <a:pPr lvl="1" eaLnBrk="1" hangingPunct="1">
              <a:buFont typeface="Arial" pitchFamily="34" charset="0"/>
              <a:buChar char="•"/>
            </a:pPr>
            <a:r>
              <a:rPr lang="en-US" sz="1200" dirty="0"/>
              <a:t>As a User &lt;Role&gt; I want &lt; Condition&gt; So that, I can achieve &lt; desired goal&gt;</a:t>
            </a:r>
          </a:p>
          <a:p>
            <a:pPr lvl="1" eaLnBrk="1" hangingPunct="1"/>
            <a:endParaRPr lang="en-US" sz="1200" dirty="0"/>
          </a:p>
          <a:p>
            <a:pPr eaLnBrk="1" hangingPunct="1">
              <a:buFont typeface="Arial" pitchFamily="34" charset="0"/>
              <a:buChar char="•"/>
            </a:pPr>
            <a:r>
              <a:rPr lang="en-US" sz="1200" dirty="0"/>
              <a:t>Objectives of User Stories </a:t>
            </a:r>
          </a:p>
          <a:p>
            <a:pPr lvl="1" eaLnBrk="1" hangingPunct="1">
              <a:buFont typeface="Arial" pitchFamily="34" charset="0"/>
              <a:buChar char="•"/>
            </a:pPr>
            <a:r>
              <a:rPr lang="en-US" sz="1200" dirty="0"/>
              <a:t>Card: Stories are written on note cards and will be divided as tasks</a:t>
            </a:r>
          </a:p>
          <a:p>
            <a:pPr lvl="1" eaLnBrk="1" hangingPunct="1">
              <a:buFont typeface="Arial" pitchFamily="34" charset="0"/>
              <a:buChar char="•"/>
            </a:pPr>
            <a:r>
              <a:rPr lang="en-US" sz="1200" dirty="0" smtClean="0"/>
              <a:t>Confirmation</a:t>
            </a:r>
            <a:r>
              <a:rPr lang="en-US" sz="1200" dirty="0"/>
              <a:t>:  Acceptance test will be conducted Story developed </a:t>
            </a:r>
            <a:r>
              <a:rPr lang="en-US" sz="1200" dirty="0" smtClean="0"/>
              <a:t>properly</a:t>
            </a:r>
            <a:endParaRPr lang="en-US" sz="1200" dirty="0"/>
          </a:p>
        </p:txBody>
      </p:sp>
      <p:pic>
        <p:nvPicPr>
          <p:cNvPr id="5" name="Picture 2" descr="C:\Documents and Settings\audey_dias\My Documents\My Pictures\952449.jpg"/>
          <p:cNvPicPr>
            <a:picLocks noChangeAspect="1" noChangeArrowheads="1"/>
          </p:cNvPicPr>
          <p:nvPr/>
        </p:nvPicPr>
        <p:blipFill>
          <a:blip r:embed="rId2" cstate="print"/>
          <a:srcRect/>
          <a:stretch>
            <a:fillRect/>
          </a:stretch>
        </p:blipFill>
        <p:spPr bwMode="auto">
          <a:xfrm>
            <a:off x="5657850" y="973931"/>
            <a:ext cx="3181350" cy="3955673"/>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228601" y="3717131"/>
            <a:ext cx="2324099" cy="1051795"/>
          </a:xfrm>
          <a:prstGeom prst="rect">
            <a:avLst/>
          </a:prstGeom>
          <a:noFill/>
          <a:ln w="9525">
            <a:noFill/>
            <a:miter lim="800000"/>
            <a:headEnd/>
            <a:tailEnd/>
          </a:ln>
        </p:spPr>
      </p:pic>
    </p:spTree>
    <p:extLst>
      <p:ext uri="{BB962C8B-B14F-4D97-AF65-F5344CB8AC3E}">
        <p14:creationId xmlns:p14="http://schemas.microsoft.com/office/powerpoint/2010/main" val="21327273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a:t>
            </a:r>
            <a:r>
              <a:rPr lang="en-US" sz="2000" dirty="0">
                <a:latin typeface="Verdana" pitchFamily="34" charset="0"/>
              </a:rPr>
              <a:t> </a:t>
            </a:r>
            <a:r>
              <a:rPr lang="en-US" dirty="0"/>
              <a:t>Process</a:t>
            </a:r>
          </a:p>
        </p:txBody>
      </p:sp>
      <p:grpSp>
        <p:nvGrpSpPr>
          <p:cNvPr id="4" name="Group 24"/>
          <p:cNvGrpSpPr>
            <a:grpSpLocks/>
          </p:cNvGrpSpPr>
          <p:nvPr/>
        </p:nvGrpSpPr>
        <p:grpSpPr bwMode="auto">
          <a:xfrm>
            <a:off x="3962400" y="1126331"/>
            <a:ext cx="5029200" cy="3733800"/>
            <a:chOff x="76200" y="1447800"/>
            <a:chExt cx="8445500" cy="454025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4300" y="4991100"/>
              <a:ext cx="625475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3"/>
            <p:cNvSpPr>
              <a:spLocks noChangeShapeType="1"/>
            </p:cNvSpPr>
            <p:nvPr/>
          </p:nvSpPr>
          <p:spPr bwMode="auto">
            <a:xfrm>
              <a:off x="863600" y="2349500"/>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4"/>
            <p:cNvSpPr>
              <a:spLocks noChangeShapeType="1"/>
            </p:cNvSpPr>
            <p:nvPr/>
          </p:nvSpPr>
          <p:spPr bwMode="auto">
            <a:xfrm>
              <a:off x="889000" y="5930900"/>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AutoShape 6"/>
            <p:cNvSpPr>
              <a:spLocks/>
            </p:cNvSpPr>
            <p:nvPr/>
          </p:nvSpPr>
          <p:spPr bwMode="auto">
            <a:xfrm>
              <a:off x="636034" y="2654286"/>
              <a:ext cx="4137442" cy="1231581"/>
            </a:xfrm>
            <a:prstGeom prst="roundRect">
              <a:avLst>
                <a:gd name="adj" fmla="val 24741"/>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endParaRPr lang="en-US" sz="1600">
                <a:latin typeface="Verdana" pitchFamily="34" charset="0"/>
                <a:sym typeface="Gill Sans" charset="0"/>
              </a:endParaRPr>
            </a:p>
          </p:txBody>
        </p:sp>
        <p:sp>
          <p:nvSpPr>
            <p:cNvPr id="9" name="AutoShape 7"/>
            <p:cNvSpPr>
              <a:spLocks/>
            </p:cNvSpPr>
            <p:nvPr/>
          </p:nvSpPr>
          <p:spPr bwMode="auto">
            <a:xfrm>
              <a:off x="4344271" y="3569285"/>
              <a:ext cx="4140107" cy="1231581"/>
            </a:xfrm>
            <a:prstGeom prst="roundRect">
              <a:avLst>
                <a:gd name="adj" fmla="val 24741"/>
              </a:avLst>
            </a:prstGeom>
            <a:blipFill dpi="0" rotWithShape="0">
              <a:blip r:embed="rId4"/>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a:lstStyle/>
            <a:p>
              <a:endParaRPr lang="en-US" sz="1600">
                <a:latin typeface="Verdana" pitchFamily="34" charset="0"/>
                <a:sym typeface="Gill Sans" charset="0"/>
              </a:endParaRPr>
            </a:p>
          </p:txBody>
        </p:sp>
        <p:sp>
          <p:nvSpPr>
            <p:cNvPr id="10" name="Rectangle 8"/>
            <p:cNvSpPr>
              <a:spLocks/>
            </p:cNvSpPr>
            <p:nvPr/>
          </p:nvSpPr>
          <p:spPr bwMode="auto">
            <a:xfrm>
              <a:off x="762000" y="2781300"/>
              <a:ext cx="38735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a:tabLst>
                  <a:tab pos="1066800" algn="l"/>
                </a:tabLst>
              </a:pPr>
              <a:r>
                <a:rPr lang="en-US" sz="1600">
                  <a:solidFill>
                    <a:srgbClr val="FFFFFF"/>
                  </a:solidFill>
                  <a:latin typeface="Verdana" pitchFamily="34" charset="0"/>
                </a:rPr>
                <a:t>Rather than doing all of one thing at a time...</a:t>
              </a:r>
            </a:p>
          </p:txBody>
        </p:sp>
        <p:sp>
          <p:nvSpPr>
            <p:cNvPr id="11" name="Rectangle 9"/>
            <p:cNvSpPr>
              <a:spLocks/>
            </p:cNvSpPr>
            <p:nvPr/>
          </p:nvSpPr>
          <p:spPr bwMode="auto">
            <a:xfrm>
              <a:off x="4394200" y="3695700"/>
              <a:ext cx="4025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a:tabLst>
                  <a:tab pos="1066800" algn="l"/>
                </a:tabLst>
              </a:pPr>
              <a:r>
                <a:rPr lang="en-US" sz="1600">
                  <a:solidFill>
                    <a:srgbClr val="FFFFFF"/>
                  </a:solidFill>
                  <a:latin typeface="Verdana" pitchFamily="34" charset="0"/>
                </a:rPr>
                <a:t>...Agile do a little of everything all the time</a:t>
              </a:r>
            </a:p>
          </p:txBody>
        </p:sp>
        <p:sp>
          <p:nvSpPr>
            <p:cNvPr id="12" name="Rectangle 10"/>
            <p:cNvSpPr>
              <a:spLocks/>
            </p:cNvSpPr>
            <p:nvPr/>
          </p:nvSpPr>
          <p:spPr bwMode="auto">
            <a:xfrm>
              <a:off x="76200" y="1447800"/>
              <a:ext cx="1968500" cy="596900"/>
            </a:xfrm>
            <a:prstGeom prst="rect">
              <a:avLst/>
            </a:prstGeom>
            <a:solidFill>
              <a:srgbClr val="92D050"/>
            </a:solidFill>
            <a:ln w="25400">
              <a:solidFill>
                <a:schemeClr val="tx1"/>
              </a:solidFill>
              <a:miter lim="800000"/>
              <a:headEnd/>
              <a:tailEnd/>
            </a:ln>
          </p:spPr>
          <p:txBody>
            <a:bodyPr lIns="0" tIns="0" rIns="0" bIns="0" anchor="ctr"/>
            <a:lstStyle/>
            <a:p>
              <a:pPr algn="ctr"/>
              <a:r>
                <a:rPr lang="en-US" sz="1600">
                  <a:solidFill>
                    <a:srgbClr val="FFFFFF"/>
                  </a:solidFill>
                  <a:latin typeface="Verdana" pitchFamily="34" charset="0"/>
                </a:rPr>
                <a:t>Requirements</a:t>
              </a:r>
            </a:p>
          </p:txBody>
        </p:sp>
        <p:sp>
          <p:nvSpPr>
            <p:cNvPr id="13" name="Rectangle 11"/>
            <p:cNvSpPr>
              <a:spLocks/>
            </p:cNvSpPr>
            <p:nvPr/>
          </p:nvSpPr>
          <p:spPr bwMode="auto">
            <a:xfrm>
              <a:off x="2235561" y="1447800"/>
              <a:ext cx="1970084" cy="596486"/>
            </a:xfrm>
            <a:prstGeom prst="rect">
              <a:avLst/>
            </a:prstGeom>
            <a:solidFill>
              <a:schemeClr val="accent3">
                <a:lumMod val="75000"/>
              </a:schemeClr>
            </a:solidFill>
            <a:ln w="25400">
              <a:solidFill>
                <a:schemeClr val="tx1"/>
              </a:solidFill>
              <a:miter lim="800000"/>
              <a:headEnd/>
              <a:tailEnd/>
            </a:ln>
          </p:spPr>
          <p:txBody>
            <a:bodyPr lIns="0" tIns="0" rIns="0" bIns="0" anchor="ctr"/>
            <a:lstStyle/>
            <a:p>
              <a:pPr algn="ctr">
                <a:defRPr/>
              </a:pPr>
              <a:r>
                <a:rPr lang="en-US" sz="1600">
                  <a:solidFill>
                    <a:srgbClr val="FFFFFF"/>
                  </a:solidFill>
                  <a:latin typeface="Verdana" pitchFamily="34" charset="0"/>
                  <a:ea typeface="Verdana" pitchFamily="34" charset="0"/>
                  <a:cs typeface="Verdana" pitchFamily="34" charset="0"/>
                </a:rPr>
                <a:t>Design</a:t>
              </a:r>
            </a:p>
          </p:txBody>
        </p:sp>
        <p:sp>
          <p:nvSpPr>
            <p:cNvPr id="14" name="Rectangle 12"/>
            <p:cNvSpPr>
              <a:spLocks/>
            </p:cNvSpPr>
            <p:nvPr/>
          </p:nvSpPr>
          <p:spPr bwMode="auto">
            <a:xfrm>
              <a:off x="4394200" y="1447800"/>
              <a:ext cx="1968500" cy="596900"/>
            </a:xfrm>
            <a:prstGeom prst="rect">
              <a:avLst/>
            </a:prstGeom>
            <a:solidFill>
              <a:srgbClr val="00CCFF"/>
            </a:solidFill>
            <a:ln w="25400">
              <a:solidFill>
                <a:schemeClr val="tx1"/>
              </a:solidFill>
              <a:miter lim="800000"/>
              <a:headEnd/>
              <a:tailEnd/>
            </a:ln>
          </p:spPr>
          <p:txBody>
            <a:bodyPr lIns="0" tIns="0" rIns="0" bIns="0" anchor="ctr"/>
            <a:lstStyle/>
            <a:p>
              <a:pPr algn="ctr"/>
              <a:r>
                <a:rPr lang="en-US" sz="1600">
                  <a:solidFill>
                    <a:srgbClr val="FFFFFF"/>
                  </a:solidFill>
                  <a:latin typeface="Verdana" pitchFamily="34" charset="0"/>
                </a:rPr>
                <a:t>Code</a:t>
              </a:r>
            </a:p>
          </p:txBody>
        </p:sp>
        <p:sp>
          <p:nvSpPr>
            <p:cNvPr id="15" name="Rectangle 13"/>
            <p:cNvSpPr>
              <a:spLocks/>
            </p:cNvSpPr>
            <p:nvPr/>
          </p:nvSpPr>
          <p:spPr bwMode="auto">
            <a:xfrm>
              <a:off x="6553200" y="1447800"/>
              <a:ext cx="1968500" cy="596900"/>
            </a:xfrm>
            <a:prstGeom prst="rect">
              <a:avLst/>
            </a:prstGeom>
            <a:solidFill>
              <a:srgbClr val="3366FF"/>
            </a:solidFill>
            <a:ln w="25400">
              <a:solidFill>
                <a:schemeClr val="tx1"/>
              </a:solidFill>
              <a:miter lim="800000"/>
              <a:headEnd/>
              <a:tailEnd/>
            </a:ln>
          </p:spPr>
          <p:txBody>
            <a:bodyPr lIns="0" tIns="0" rIns="0" bIns="0" anchor="ctr"/>
            <a:lstStyle/>
            <a:p>
              <a:pPr algn="ctr"/>
              <a:r>
                <a:rPr lang="en-US" sz="1600">
                  <a:solidFill>
                    <a:srgbClr val="FFFFFF"/>
                  </a:solidFill>
                  <a:latin typeface="Verdana" pitchFamily="34" charset="0"/>
                </a:rPr>
                <a:t>Test</a:t>
              </a:r>
            </a:p>
          </p:txBody>
        </p:sp>
      </p:grpSp>
      <p:sp>
        <p:nvSpPr>
          <p:cNvPr id="16" name="Rectangle 16"/>
          <p:cNvSpPr>
            <a:spLocks noChangeArrowheads="1"/>
          </p:cNvSpPr>
          <p:nvPr/>
        </p:nvSpPr>
        <p:spPr bwMode="auto">
          <a:xfrm>
            <a:off x="76200" y="973931"/>
            <a:ext cx="3962400" cy="3539430"/>
          </a:xfrm>
          <a:prstGeom prst="rect">
            <a:avLst/>
          </a:prstGeom>
          <a:noFill/>
          <a:ln w="9525">
            <a:noFill/>
            <a:miter lim="800000"/>
            <a:headEnd/>
            <a:tailEnd/>
          </a:ln>
        </p:spPr>
        <p:txBody>
          <a:bodyPr>
            <a:spAutoFit/>
          </a:bodyPr>
          <a:lstStyle/>
          <a:p>
            <a:pPr>
              <a:buFont typeface="Arial" pitchFamily="34" charset="0"/>
              <a:buChar char="•"/>
              <a:defRPr/>
            </a:pPr>
            <a:r>
              <a:rPr lang="en-US" sz="1400" dirty="0">
                <a:solidFill>
                  <a:srgbClr val="002F5F"/>
                </a:solidFill>
                <a:latin typeface="+mn-lt"/>
              </a:rPr>
              <a:t>Agile software development is a group of </a:t>
            </a:r>
            <a:r>
              <a:rPr lang="en-US" sz="1400" dirty="0">
                <a:solidFill>
                  <a:srgbClr val="FFC000"/>
                </a:solidFill>
                <a:latin typeface="+mn-lt"/>
                <a:hlinkClick r:id="rId5" action="ppaction://hlinkfile" tooltip="Software development methodologies"/>
              </a:rPr>
              <a:t>software development methodologies</a:t>
            </a:r>
            <a:r>
              <a:rPr lang="en-US" sz="1400" dirty="0">
                <a:solidFill>
                  <a:srgbClr val="002F5F"/>
                </a:solidFill>
                <a:latin typeface="+mn-lt"/>
              </a:rPr>
              <a:t> based on </a:t>
            </a:r>
            <a:r>
              <a:rPr lang="en-US" sz="1400" dirty="0">
                <a:solidFill>
                  <a:srgbClr val="002F5F"/>
                </a:solidFill>
                <a:latin typeface="+mn-lt"/>
                <a:hlinkClick r:id="rId6" action="ppaction://hlinkfile" tooltip="Iterative and incremental development"/>
              </a:rPr>
              <a:t>iterative and incremental development</a:t>
            </a:r>
            <a:endParaRPr lang="en-US" sz="1400" dirty="0">
              <a:solidFill>
                <a:srgbClr val="002F5F"/>
              </a:solidFill>
              <a:latin typeface="+mn-lt"/>
            </a:endParaRPr>
          </a:p>
          <a:p>
            <a:pPr>
              <a:buFont typeface="Arial" pitchFamily="34" charset="0"/>
              <a:buChar char="•"/>
              <a:defRPr/>
            </a:pPr>
            <a:endParaRPr lang="en-US" sz="1400" dirty="0">
              <a:solidFill>
                <a:srgbClr val="002F5F"/>
              </a:solidFill>
              <a:latin typeface="+mn-lt"/>
            </a:endParaRPr>
          </a:p>
          <a:p>
            <a:pPr>
              <a:buFont typeface="Arial" pitchFamily="34" charset="0"/>
              <a:buChar char="•"/>
              <a:defRPr/>
            </a:pPr>
            <a:r>
              <a:rPr lang="en-US" sz="1400" dirty="0">
                <a:solidFill>
                  <a:srgbClr val="002F5F"/>
                </a:solidFill>
                <a:latin typeface="+mn-lt"/>
              </a:rPr>
              <a:t>Requirements and solutions evolve through collaboration between </a:t>
            </a:r>
            <a:r>
              <a:rPr lang="en-US" sz="1400" dirty="0">
                <a:solidFill>
                  <a:srgbClr val="002F5F"/>
                </a:solidFill>
                <a:latin typeface="+mn-lt"/>
                <a:hlinkClick r:id="rId7" action="ppaction://hlinkfile" tooltip="Self-organization"/>
              </a:rPr>
              <a:t>self-organizing</a:t>
            </a:r>
            <a:r>
              <a:rPr lang="en-US" sz="1400" dirty="0">
                <a:solidFill>
                  <a:srgbClr val="002F5F"/>
                </a:solidFill>
                <a:latin typeface="+mn-lt"/>
              </a:rPr>
              <a:t>, </a:t>
            </a:r>
            <a:r>
              <a:rPr lang="en-US" sz="1400" dirty="0">
                <a:solidFill>
                  <a:srgbClr val="002F5F"/>
                </a:solidFill>
                <a:latin typeface="+mn-lt"/>
                <a:hlinkClick r:id="rId8" action="ppaction://hlinkfile" tooltip="Cross-functional team"/>
              </a:rPr>
              <a:t>cross-functional teams</a:t>
            </a:r>
            <a:r>
              <a:rPr lang="en-US" sz="1400" dirty="0">
                <a:solidFill>
                  <a:srgbClr val="002F5F"/>
                </a:solidFill>
                <a:latin typeface="+mn-lt"/>
              </a:rPr>
              <a:t>. </a:t>
            </a:r>
          </a:p>
          <a:p>
            <a:pPr>
              <a:buFont typeface="Arial" pitchFamily="34" charset="0"/>
              <a:buChar char="•"/>
              <a:defRPr/>
            </a:pPr>
            <a:endParaRPr lang="en-US" sz="1400" dirty="0">
              <a:solidFill>
                <a:srgbClr val="002F5F"/>
              </a:solidFill>
              <a:latin typeface="+mn-lt"/>
            </a:endParaRPr>
          </a:p>
          <a:p>
            <a:pPr>
              <a:buFont typeface="Arial" pitchFamily="34" charset="0"/>
              <a:buChar char="•"/>
              <a:defRPr/>
            </a:pPr>
            <a:r>
              <a:rPr lang="en-US" sz="1400" dirty="0">
                <a:solidFill>
                  <a:srgbClr val="002F5F"/>
                </a:solidFill>
                <a:latin typeface="+mn-lt"/>
              </a:rPr>
              <a:t>It promotes adaptive planning, evolutionary development and delivery; time boxed iterative approach and encourages rapid and flexible response to change. </a:t>
            </a:r>
          </a:p>
          <a:p>
            <a:pPr>
              <a:buFont typeface="Arial" pitchFamily="34" charset="0"/>
              <a:buChar char="•"/>
              <a:defRPr/>
            </a:pPr>
            <a:endParaRPr lang="en-US" sz="1400" dirty="0">
              <a:solidFill>
                <a:srgbClr val="002F5F"/>
              </a:solidFill>
              <a:latin typeface="+mn-lt"/>
            </a:endParaRPr>
          </a:p>
          <a:p>
            <a:pPr>
              <a:buFont typeface="Arial" pitchFamily="34" charset="0"/>
              <a:buChar char="•"/>
              <a:defRPr/>
            </a:pPr>
            <a:r>
              <a:rPr lang="en-US" sz="1400" dirty="0">
                <a:solidFill>
                  <a:srgbClr val="002F5F"/>
                </a:solidFill>
                <a:latin typeface="+mn-lt"/>
              </a:rPr>
              <a:t>It is a conceptual framework that promotes foreseen interactions throughout the development cycle</a:t>
            </a:r>
          </a:p>
        </p:txBody>
      </p:sp>
    </p:spTree>
    <p:extLst>
      <p:ext uri="{BB962C8B-B14F-4D97-AF65-F5344CB8AC3E}">
        <p14:creationId xmlns:p14="http://schemas.microsoft.com/office/powerpoint/2010/main" val="38153833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User Stories</a:t>
            </a:r>
          </a:p>
        </p:txBody>
      </p:sp>
      <p:pic>
        <p:nvPicPr>
          <p:cNvPr id="4" name="Picture 5" descr="D:\SCRUM\CSPO\User Stories Pyrami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126331"/>
            <a:ext cx="6172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sz="half" idx="1"/>
          </p:nvPr>
        </p:nvSpPr>
        <p:spPr>
          <a:xfrm>
            <a:off x="0" y="1219200"/>
            <a:ext cx="5410200" cy="1066800"/>
          </a:xfrm>
        </p:spPr>
        <p:txBody>
          <a:bodyPr>
            <a:normAutofit fontScale="85000" lnSpcReduction="10000"/>
          </a:bodyPr>
          <a:lstStyle/>
          <a:p>
            <a:r>
              <a:rPr lang="en-US" sz="1800" dirty="0" smtClean="0"/>
              <a:t>Better understanding of what is really valuable for the user</a:t>
            </a:r>
          </a:p>
          <a:p>
            <a:r>
              <a:rPr lang="en-US" sz="1800" dirty="0" smtClean="0"/>
              <a:t>More flexibility with Planning Prioritizing, and cutting scope</a:t>
            </a:r>
          </a:p>
          <a:p>
            <a:r>
              <a:rPr lang="en-US" sz="1800" dirty="0" smtClean="0"/>
              <a:t>More Knowledge about what to build</a:t>
            </a:r>
          </a:p>
          <a:p>
            <a:endParaRPr lang="en-US" sz="1800" dirty="0" smtClean="0"/>
          </a:p>
        </p:txBody>
      </p:sp>
      <p:sp>
        <p:nvSpPr>
          <p:cNvPr id="6" name="Content Placeholder 2"/>
          <p:cNvSpPr txBox="1">
            <a:spLocks/>
          </p:cNvSpPr>
          <p:nvPr/>
        </p:nvSpPr>
        <p:spPr>
          <a:xfrm>
            <a:off x="228600" y="2193131"/>
            <a:ext cx="4038600" cy="2971800"/>
          </a:xfrm>
          <a:prstGeom prst="rect">
            <a:avLst/>
          </a:prstGeom>
        </p:spPr>
        <p:txBody>
          <a:bodyPr vert="horz" lIns="68589" tIns="34295" rIns="68589" bIns="34295" rtlCol="0">
            <a:normAutofit/>
          </a:bodyPr>
          <a:lstStyle>
            <a:lvl1pPr marL="342900" indent="-342900" algn="l" rtl="0" fontAlgn="base">
              <a:spcBef>
                <a:spcPct val="20000"/>
              </a:spcBef>
              <a:spcAft>
                <a:spcPct val="0"/>
              </a:spcAft>
              <a:buClr>
                <a:srgbClr val="4D4D4D"/>
              </a:buClr>
              <a:buFont typeface="Times" pitchFamily="18" charset="0"/>
              <a:buChar char="•"/>
              <a:defRPr sz="1800">
                <a:solidFill>
                  <a:srgbClr val="4D4D4D"/>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Clr>
                <a:srgbClr val="4D4D4D"/>
              </a:buClr>
              <a:buFont typeface="Times" pitchFamily="18" charset="0"/>
              <a:buChar char="•"/>
              <a:defRPr sz="1600">
                <a:solidFill>
                  <a:srgbClr val="4D4D4D"/>
                </a:solidFill>
                <a:latin typeface="Arial" panose="020B0604020202020204" pitchFamily="34" charset="0"/>
                <a:ea typeface="+mn-ea"/>
                <a:cs typeface="Arial" panose="020B0604020202020204" pitchFamily="34" charset="0"/>
              </a:defRPr>
            </a:lvl5pPr>
            <a:lvl6pPr marL="25146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6pPr>
            <a:lvl7pPr marL="29718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7pPr>
            <a:lvl8pPr marL="34290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8pPr>
            <a:lvl9pPr marL="38862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9pPr>
          </a:lstStyle>
          <a:p>
            <a:pPr eaLnBrk="1" hangingPunct="1">
              <a:buFont typeface="Times"/>
              <a:buNone/>
            </a:pPr>
            <a:r>
              <a:rPr lang="en-US" sz="2000" u="sng" kern="0" smtClean="0"/>
              <a:t>A Good Story </a:t>
            </a:r>
          </a:p>
          <a:p>
            <a:pPr eaLnBrk="1" hangingPunct="1"/>
            <a:r>
              <a:rPr lang="en-US" sz="2000" b="1" kern="0" smtClean="0"/>
              <a:t>I</a:t>
            </a:r>
            <a:r>
              <a:rPr lang="en-US" sz="2000" kern="0" smtClean="0"/>
              <a:t>ndependent</a:t>
            </a:r>
          </a:p>
          <a:p>
            <a:pPr eaLnBrk="1" hangingPunct="1"/>
            <a:r>
              <a:rPr lang="en-US" sz="2000" b="1" kern="0" smtClean="0"/>
              <a:t>N</a:t>
            </a:r>
            <a:r>
              <a:rPr lang="en-US" sz="2000" kern="0" smtClean="0"/>
              <a:t>egotiable</a:t>
            </a:r>
          </a:p>
          <a:p>
            <a:pPr eaLnBrk="1" hangingPunct="1"/>
            <a:r>
              <a:rPr lang="en-US" sz="2000" b="1" kern="0" smtClean="0"/>
              <a:t>V</a:t>
            </a:r>
            <a:r>
              <a:rPr lang="en-US" sz="2000" kern="0" smtClean="0"/>
              <a:t>aluable</a:t>
            </a:r>
          </a:p>
          <a:p>
            <a:pPr eaLnBrk="1" hangingPunct="1"/>
            <a:r>
              <a:rPr lang="en-US" sz="2000" b="1" kern="0" smtClean="0"/>
              <a:t>E</a:t>
            </a:r>
            <a:r>
              <a:rPr lang="en-US" sz="2000" kern="0" smtClean="0"/>
              <a:t>stimatable</a:t>
            </a:r>
          </a:p>
          <a:p>
            <a:pPr eaLnBrk="1" hangingPunct="1"/>
            <a:r>
              <a:rPr lang="en-US" sz="2000" b="1" kern="0" smtClean="0"/>
              <a:t>S</a:t>
            </a:r>
            <a:r>
              <a:rPr lang="en-US" sz="2000" kern="0" smtClean="0"/>
              <a:t>mall</a:t>
            </a:r>
          </a:p>
          <a:p>
            <a:pPr eaLnBrk="1" hangingPunct="1"/>
            <a:r>
              <a:rPr lang="en-US" sz="2000" b="1" kern="0" smtClean="0"/>
              <a:t>T</a:t>
            </a:r>
            <a:r>
              <a:rPr lang="en-US" sz="2000" kern="0" smtClean="0"/>
              <a:t>estable</a:t>
            </a:r>
          </a:p>
          <a:p>
            <a:pPr eaLnBrk="1" hangingPunct="1"/>
            <a:endParaRPr lang="en-US" sz="2000" kern="0" dirty="0" smtClean="0"/>
          </a:p>
        </p:txBody>
      </p:sp>
    </p:spTree>
    <p:extLst>
      <p:ext uri="{BB962C8B-B14F-4D97-AF65-F5344CB8AC3E}">
        <p14:creationId xmlns:p14="http://schemas.microsoft.com/office/powerpoint/2010/main" val="24654446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Planning</a:t>
            </a:r>
          </a:p>
        </p:txBody>
      </p:sp>
      <p:sp>
        <p:nvSpPr>
          <p:cNvPr id="4" name="Rectangle 2"/>
          <p:cNvSpPr txBox="1">
            <a:spLocks noChangeArrowheads="1"/>
          </p:cNvSpPr>
          <p:nvPr/>
        </p:nvSpPr>
        <p:spPr bwMode="auto">
          <a:xfrm>
            <a:off x="342900" y="897731"/>
            <a:ext cx="8039100" cy="3367087"/>
          </a:xfrm>
          <a:prstGeom prst="rect">
            <a:avLst/>
          </a:prstGeom>
          <a:noFill/>
          <a:ln w="9525">
            <a:noFill/>
            <a:miter lim="800000"/>
            <a:headEnd/>
            <a:tailEnd/>
          </a:ln>
        </p:spPr>
        <p:txBody>
          <a:bodyPr/>
          <a:lstStyle/>
          <a:p>
            <a:pPr marL="698500" indent="-342900">
              <a:lnSpc>
                <a:spcPct val="80000"/>
              </a:lnSpc>
              <a:spcBef>
                <a:spcPct val="20000"/>
              </a:spcBef>
              <a:buClr>
                <a:srgbClr val="FDB813"/>
              </a:buClr>
              <a:buFont typeface="Times"/>
              <a:buChar char="•"/>
              <a:defRPr/>
            </a:pPr>
            <a:r>
              <a:rPr lang="en-US" sz="1800" kern="0" dirty="0">
                <a:solidFill>
                  <a:srgbClr val="002F5F"/>
                </a:solidFill>
                <a:latin typeface="+mn-lt"/>
              </a:rPr>
              <a:t>Team selects items from the product backlog they can commit to completing</a:t>
            </a:r>
          </a:p>
          <a:p>
            <a:pPr marL="698500" indent="-342900">
              <a:lnSpc>
                <a:spcPct val="80000"/>
              </a:lnSpc>
              <a:spcBef>
                <a:spcPts val="1400"/>
              </a:spcBef>
              <a:buClr>
                <a:srgbClr val="FDB813"/>
              </a:buClr>
              <a:buFont typeface="Times"/>
              <a:buChar char="•"/>
              <a:defRPr/>
            </a:pPr>
            <a:r>
              <a:rPr lang="en-US" sz="1800" kern="0" dirty="0">
                <a:solidFill>
                  <a:srgbClr val="002F5F"/>
                </a:solidFill>
                <a:latin typeface="+mn-lt"/>
              </a:rPr>
              <a:t>Sprint backlog is created</a:t>
            </a:r>
          </a:p>
          <a:p>
            <a:pPr marL="1041400" lvl="1" indent="-285750">
              <a:lnSpc>
                <a:spcPct val="80000"/>
              </a:lnSpc>
              <a:spcBef>
                <a:spcPts val="1400"/>
              </a:spcBef>
              <a:buClr>
                <a:srgbClr val="DD6021"/>
              </a:buClr>
              <a:buFontTx/>
              <a:buChar char="–"/>
              <a:defRPr/>
            </a:pPr>
            <a:r>
              <a:rPr lang="en-US" sz="1800" kern="0" dirty="0">
                <a:solidFill>
                  <a:srgbClr val="002F5F"/>
                </a:solidFill>
                <a:latin typeface="+mn-lt"/>
              </a:rPr>
              <a:t>Tasks are identified and each is estimated (1-16 hours)</a:t>
            </a:r>
          </a:p>
          <a:p>
            <a:pPr marL="1041400" lvl="1" indent="-285750">
              <a:lnSpc>
                <a:spcPct val="80000"/>
              </a:lnSpc>
              <a:spcBef>
                <a:spcPts val="1400"/>
              </a:spcBef>
              <a:buClr>
                <a:srgbClr val="DD6021"/>
              </a:buClr>
              <a:buFontTx/>
              <a:buChar char="–"/>
              <a:defRPr/>
            </a:pPr>
            <a:r>
              <a:rPr lang="en-US" sz="1800" kern="0" dirty="0">
                <a:solidFill>
                  <a:srgbClr val="002F5F"/>
                </a:solidFill>
                <a:latin typeface="+mn-lt"/>
              </a:rPr>
              <a:t>Collaboratively, not done alone by the Scrum Master</a:t>
            </a:r>
          </a:p>
          <a:p>
            <a:pPr marL="698500" indent="-342900">
              <a:lnSpc>
                <a:spcPct val="80000"/>
              </a:lnSpc>
              <a:spcBef>
                <a:spcPts val="1400"/>
              </a:spcBef>
              <a:buClr>
                <a:srgbClr val="FDB813"/>
              </a:buClr>
              <a:buFont typeface="Times"/>
              <a:buChar char="•"/>
              <a:defRPr/>
            </a:pPr>
            <a:r>
              <a:rPr lang="en-US" sz="1800" kern="0" dirty="0">
                <a:solidFill>
                  <a:srgbClr val="002F5F"/>
                </a:solidFill>
                <a:latin typeface="+mn-lt"/>
              </a:rPr>
              <a:t>High-level design is considered</a:t>
            </a:r>
          </a:p>
        </p:txBody>
      </p:sp>
      <p:sp>
        <p:nvSpPr>
          <p:cNvPr id="5" name="Line 3"/>
          <p:cNvSpPr>
            <a:spLocks noChangeShapeType="1"/>
          </p:cNvSpPr>
          <p:nvPr/>
        </p:nvSpPr>
        <p:spPr bwMode="auto">
          <a:xfrm flipH="1">
            <a:off x="3886200" y="4480718"/>
            <a:ext cx="639763" cy="0"/>
          </a:xfrm>
          <a:prstGeom prst="line">
            <a:avLst/>
          </a:prstGeom>
          <a:noFill/>
          <a:ln w="50800">
            <a:solidFill>
              <a:srgbClr val="577AB1">
                <a:alpha val="50195"/>
              </a:srgbClr>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6" name="Rectangle 4"/>
          <p:cNvSpPr>
            <a:spLocks/>
          </p:cNvSpPr>
          <p:nvPr/>
        </p:nvSpPr>
        <p:spPr bwMode="auto">
          <a:xfrm>
            <a:off x="769938" y="3183731"/>
            <a:ext cx="3268662" cy="1482725"/>
          </a:xfrm>
          <a:prstGeom prst="rect">
            <a:avLst/>
          </a:prstGeom>
          <a:blipFill dpi="0" rotWithShape="0">
            <a:blip r:embed="rId2"/>
            <a:srcRect/>
            <a:tile tx="0" ty="0" sx="100000" sy="100000" flip="none" algn="tl"/>
          </a:blipFill>
          <a:ln>
            <a:noFill/>
          </a:ln>
          <a:effectLst>
            <a:outerShdw dist="101599" dir="3119987" algn="ctr" rotWithShape="0">
              <a:schemeClr val="bg2">
                <a:alpha val="74997"/>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lIns="152400" tIns="152400" rIns="152400" bIns="152400"/>
          <a:lstStyle/>
          <a:p>
            <a:pPr>
              <a:lnSpc>
                <a:spcPct val="90000"/>
              </a:lnSpc>
              <a:tabLst>
                <a:tab pos="457200" algn="l"/>
              </a:tabLst>
            </a:pPr>
            <a:r>
              <a:rPr lang="en-US" dirty="0">
                <a:latin typeface="Comic Sans MS" pitchFamily="66" charset="0"/>
                <a:sym typeface="Comic Sans MS" pitchFamily="66" charset="0"/>
              </a:rPr>
              <a:t>As a vacation planner, I want to see photos of the hotels.</a:t>
            </a:r>
          </a:p>
          <a:p>
            <a:pPr>
              <a:lnSpc>
                <a:spcPct val="90000"/>
              </a:lnSpc>
              <a:tabLst>
                <a:tab pos="457200" algn="l"/>
              </a:tabLst>
            </a:pPr>
            <a:endParaRPr lang="en-US" dirty="0">
              <a:latin typeface="Comic Sans MS" pitchFamily="66" charset="0"/>
              <a:sym typeface="Comic Sans MS" pitchFamily="66" charset="0"/>
            </a:endParaRPr>
          </a:p>
        </p:txBody>
      </p:sp>
      <p:grpSp>
        <p:nvGrpSpPr>
          <p:cNvPr id="7" name="Group 5"/>
          <p:cNvGrpSpPr>
            <a:grpSpLocks/>
          </p:cNvGrpSpPr>
          <p:nvPr/>
        </p:nvGrpSpPr>
        <p:grpSpPr bwMode="auto">
          <a:xfrm>
            <a:off x="4572000" y="2726531"/>
            <a:ext cx="4521200" cy="2286000"/>
            <a:chOff x="0" y="0"/>
            <a:chExt cx="2848" cy="1440"/>
          </a:xfrm>
        </p:grpSpPr>
        <p:sp>
          <p:nvSpPr>
            <p:cNvPr id="8" name="AutoShape 6"/>
            <p:cNvSpPr>
              <a:spLocks/>
            </p:cNvSpPr>
            <p:nvPr/>
          </p:nvSpPr>
          <p:spPr bwMode="auto">
            <a:xfrm>
              <a:off x="0" y="0"/>
              <a:ext cx="2848" cy="1440"/>
            </a:xfrm>
            <a:prstGeom prst="roundRect">
              <a:avLst>
                <a:gd name="adj" fmla="val 13333"/>
              </a:avLst>
            </a:prstGeom>
            <a:blipFill dpi="0" rotWithShape="0">
              <a:blip r:embed="rId3"/>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endParaRPr lang="en-US">
                <a:latin typeface="Gill Sans" charset="0"/>
                <a:ea typeface="ヒラギノ角ゴ Pro W3" charset="-128"/>
                <a:sym typeface="Gill Sans" charset="0"/>
              </a:endParaRPr>
            </a:p>
          </p:txBody>
        </p:sp>
        <p:sp>
          <p:nvSpPr>
            <p:cNvPr id="9" name="Rectangle 7"/>
            <p:cNvSpPr>
              <a:spLocks/>
            </p:cNvSpPr>
            <p:nvPr/>
          </p:nvSpPr>
          <p:spPr bwMode="auto">
            <a:xfrm>
              <a:off x="40" y="48"/>
              <a:ext cx="2760"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a:tabLst>
                  <a:tab pos="1066800" algn="l"/>
                </a:tabLst>
              </a:pPr>
              <a:r>
                <a:rPr lang="en-US" sz="2200" dirty="0">
                  <a:solidFill>
                    <a:srgbClr val="FFFFFF"/>
                  </a:solidFill>
                </a:rPr>
                <a:t>Code the middle tier (8 hours)</a:t>
              </a:r>
            </a:p>
            <a:p>
              <a:pPr>
                <a:tabLst>
                  <a:tab pos="1066800" algn="l"/>
                </a:tabLst>
              </a:pPr>
              <a:r>
                <a:rPr lang="en-US" sz="2200" dirty="0">
                  <a:solidFill>
                    <a:srgbClr val="FFFFFF"/>
                  </a:solidFill>
                </a:rPr>
                <a:t>Code the user interface (4)</a:t>
              </a:r>
            </a:p>
            <a:p>
              <a:pPr>
                <a:tabLst>
                  <a:tab pos="1066800" algn="l"/>
                </a:tabLst>
              </a:pPr>
              <a:r>
                <a:rPr lang="en-US" sz="2200" dirty="0">
                  <a:solidFill>
                    <a:srgbClr val="FFFFFF"/>
                  </a:solidFill>
                </a:rPr>
                <a:t>Write test fixtures (4)</a:t>
              </a:r>
            </a:p>
            <a:p>
              <a:pPr>
                <a:tabLst>
                  <a:tab pos="1066800" algn="l"/>
                </a:tabLst>
              </a:pPr>
              <a:r>
                <a:rPr lang="en-US" sz="2200" dirty="0">
                  <a:solidFill>
                    <a:srgbClr val="FFFFFF"/>
                  </a:solidFill>
                </a:rPr>
                <a:t>Code the foo class (6)</a:t>
              </a:r>
            </a:p>
            <a:p>
              <a:pPr>
                <a:tabLst>
                  <a:tab pos="1066800" algn="l"/>
                </a:tabLst>
              </a:pPr>
              <a:r>
                <a:rPr lang="en-US" sz="2200" dirty="0">
                  <a:solidFill>
                    <a:srgbClr val="FFFFFF"/>
                  </a:solidFill>
                </a:rPr>
                <a:t>Update performance tests (4)</a:t>
              </a:r>
            </a:p>
          </p:txBody>
        </p:sp>
      </p:grpSp>
    </p:spTree>
    <p:extLst>
      <p:ext uri="{BB962C8B-B14F-4D97-AF65-F5344CB8AC3E}">
        <p14:creationId xmlns:p14="http://schemas.microsoft.com/office/powerpoint/2010/main" val="28015084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Scrum</a:t>
            </a:r>
          </a:p>
        </p:txBody>
      </p:sp>
      <p:sp>
        <p:nvSpPr>
          <p:cNvPr id="4" name="Rectangle 2"/>
          <p:cNvSpPr txBox="1">
            <a:spLocks noChangeArrowheads="1"/>
          </p:cNvSpPr>
          <p:nvPr/>
        </p:nvSpPr>
        <p:spPr bwMode="auto">
          <a:xfrm>
            <a:off x="76200" y="1219200"/>
            <a:ext cx="3962400" cy="2802731"/>
          </a:xfrm>
          <a:prstGeom prst="rect">
            <a:avLst/>
          </a:prstGeom>
          <a:noFill/>
          <a:ln w="9525">
            <a:noFill/>
            <a:miter lim="800000"/>
            <a:headEnd/>
            <a:tailEnd/>
          </a:ln>
        </p:spPr>
        <p:txBody>
          <a:bodyPr/>
          <a:lstStyle/>
          <a:p>
            <a:pPr marL="698500" indent="-342900">
              <a:spcBef>
                <a:spcPts val="0"/>
              </a:spcBef>
              <a:buClr>
                <a:srgbClr val="FDB813"/>
              </a:buClr>
              <a:buFont typeface="Times"/>
              <a:buChar char="•"/>
              <a:defRPr/>
            </a:pPr>
            <a:r>
              <a:rPr lang="en-US" sz="1300" kern="0" dirty="0">
                <a:solidFill>
                  <a:srgbClr val="002F5F"/>
                </a:solidFill>
                <a:latin typeface="+mn-lt"/>
              </a:rPr>
              <a:t>Parameters</a:t>
            </a:r>
          </a:p>
          <a:p>
            <a:pPr marL="1041400" lvl="1" indent="-285750">
              <a:spcBef>
                <a:spcPts val="0"/>
              </a:spcBef>
              <a:buClr>
                <a:srgbClr val="DD6021"/>
              </a:buClr>
              <a:buFontTx/>
              <a:buChar char="–"/>
              <a:defRPr/>
            </a:pPr>
            <a:r>
              <a:rPr lang="en-US" sz="1300" kern="0" dirty="0">
                <a:solidFill>
                  <a:srgbClr val="002F5F"/>
                </a:solidFill>
                <a:latin typeface="+mn-lt"/>
              </a:rPr>
              <a:t>Daily</a:t>
            </a:r>
          </a:p>
          <a:p>
            <a:pPr marL="1041400" lvl="1" indent="-285750">
              <a:spcBef>
                <a:spcPts val="0"/>
              </a:spcBef>
              <a:buClr>
                <a:srgbClr val="DD6021"/>
              </a:buClr>
              <a:buFontTx/>
              <a:buChar char="–"/>
              <a:defRPr/>
            </a:pPr>
            <a:r>
              <a:rPr lang="en-US" sz="1300" kern="0" dirty="0">
                <a:solidFill>
                  <a:srgbClr val="002F5F"/>
                </a:solidFill>
                <a:latin typeface="+mn-lt"/>
              </a:rPr>
              <a:t>15-minutes</a:t>
            </a:r>
          </a:p>
          <a:p>
            <a:pPr marL="1041400" lvl="1" indent="-285750">
              <a:spcBef>
                <a:spcPts val="0"/>
              </a:spcBef>
              <a:buClr>
                <a:srgbClr val="DD6021"/>
              </a:buClr>
              <a:buFontTx/>
              <a:buChar char="–"/>
              <a:defRPr/>
            </a:pPr>
            <a:r>
              <a:rPr lang="en-US" sz="1300" kern="0" dirty="0">
                <a:solidFill>
                  <a:srgbClr val="002F5F"/>
                </a:solidFill>
                <a:latin typeface="+mn-lt"/>
              </a:rPr>
              <a:t>Stand-up</a:t>
            </a:r>
          </a:p>
          <a:p>
            <a:pPr marL="698500" indent="-342900">
              <a:spcBef>
                <a:spcPts val="0"/>
              </a:spcBef>
              <a:buClr>
                <a:srgbClr val="FDB813"/>
              </a:buClr>
              <a:buFont typeface="Times"/>
              <a:buChar char="•"/>
              <a:defRPr/>
            </a:pPr>
            <a:r>
              <a:rPr lang="en-US" sz="1300" kern="0" dirty="0">
                <a:solidFill>
                  <a:srgbClr val="002F5F"/>
                </a:solidFill>
                <a:latin typeface="+mn-lt"/>
              </a:rPr>
              <a:t>Not for problem solving</a:t>
            </a:r>
          </a:p>
          <a:p>
            <a:pPr marL="1041400" lvl="1" indent="-285750">
              <a:spcBef>
                <a:spcPts val="0"/>
              </a:spcBef>
              <a:buClr>
                <a:srgbClr val="DD6021"/>
              </a:buClr>
              <a:buFontTx/>
              <a:buChar char="–"/>
              <a:defRPr/>
            </a:pPr>
            <a:r>
              <a:rPr lang="en-US" sz="1300" kern="0" dirty="0">
                <a:solidFill>
                  <a:srgbClr val="002F5F"/>
                </a:solidFill>
                <a:latin typeface="+mn-lt"/>
              </a:rPr>
              <a:t>Only team members, Scrum Master, product owner, can talk</a:t>
            </a:r>
          </a:p>
          <a:p>
            <a:pPr marL="698500" indent="-342900">
              <a:spcBef>
                <a:spcPts val="0"/>
              </a:spcBef>
              <a:buClr>
                <a:srgbClr val="FDB813"/>
              </a:buClr>
              <a:buFont typeface="Times"/>
              <a:buChar char="•"/>
              <a:defRPr/>
            </a:pPr>
            <a:r>
              <a:rPr lang="en-US" sz="1300" kern="0" dirty="0">
                <a:solidFill>
                  <a:srgbClr val="002F5F"/>
                </a:solidFill>
                <a:latin typeface="+mn-lt"/>
              </a:rPr>
              <a:t>Helps avoid other </a:t>
            </a:r>
            <a:r>
              <a:rPr lang="en-US" sz="1300" kern="0" dirty="0" smtClean="0">
                <a:solidFill>
                  <a:srgbClr val="002F5F"/>
                </a:solidFill>
                <a:latin typeface="+mn-lt"/>
              </a:rPr>
              <a:t>talks</a:t>
            </a:r>
            <a:endParaRPr lang="en-US" sz="1300" kern="0" dirty="0">
              <a:solidFill>
                <a:srgbClr val="002F5F"/>
              </a:solidFill>
              <a:latin typeface="+mn-lt"/>
            </a:endParaRPr>
          </a:p>
          <a:p>
            <a:pPr marL="698500" indent="-342900">
              <a:spcBef>
                <a:spcPts val="0"/>
              </a:spcBef>
              <a:buClr>
                <a:srgbClr val="FDB813"/>
              </a:buClr>
              <a:buFont typeface="Times"/>
              <a:buChar char="•"/>
              <a:defRPr/>
            </a:pPr>
            <a:r>
              <a:rPr lang="en-US" sz="1300" kern="0" dirty="0">
                <a:solidFill>
                  <a:srgbClr val="002F5F"/>
                </a:solidFill>
                <a:latin typeface="+mn-lt"/>
              </a:rPr>
              <a:t>Every one Answers 3 questions</a:t>
            </a:r>
          </a:p>
          <a:p>
            <a:pPr marL="698500" indent="-342900">
              <a:spcBef>
                <a:spcPts val="0"/>
              </a:spcBef>
              <a:buClr>
                <a:srgbClr val="FDB813"/>
              </a:buClr>
              <a:buFont typeface="Times"/>
              <a:buChar char="•"/>
              <a:defRPr/>
            </a:pPr>
            <a:r>
              <a:rPr lang="en-US" sz="1300" kern="0" dirty="0" smtClean="0">
                <a:solidFill>
                  <a:srgbClr val="002F5F"/>
                </a:solidFill>
              </a:rPr>
              <a:t>These </a:t>
            </a:r>
            <a:r>
              <a:rPr lang="en-US" sz="1300" kern="0" dirty="0">
                <a:solidFill>
                  <a:srgbClr val="002F5F"/>
                </a:solidFill>
              </a:rPr>
              <a:t>are </a:t>
            </a:r>
            <a:r>
              <a:rPr lang="en-US" sz="1300" i="1" kern="0" dirty="0">
                <a:solidFill>
                  <a:srgbClr val="FF0000"/>
                </a:solidFill>
              </a:rPr>
              <a:t>not</a:t>
            </a:r>
            <a:r>
              <a:rPr lang="en-US" sz="1300" kern="0" dirty="0">
                <a:solidFill>
                  <a:srgbClr val="002F5F"/>
                </a:solidFill>
              </a:rPr>
              <a:t> status for the Scrum Master</a:t>
            </a:r>
          </a:p>
          <a:p>
            <a:pPr marL="1041400" lvl="1" indent="-285750">
              <a:spcBef>
                <a:spcPts val="0"/>
              </a:spcBef>
              <a:buClr>
                <a:srgbClr val="DD6021"/>
              </a:buClr>
              <a:buFontTx/>
              <a:buChar char="–"/>
              <a:defRPr/>
            </a:pPr>
            <a:r>
              <a:rPr lang="en-US" sz="1300" kern="0" dirty="0">
                <a:solidFill>
                  <a:srgbClr val="002F5F"/>
                </a:solidFill>
              </a:rPr>
              <a:t>They are commitments in front of </a:t>
            </a:r>
            <a:r>
              <a:rPr lang="en-US" sz="1300" kern="0" dirty="0" smtClean="0">
                <a:solidFill>
                  <a:srgbClr val="002F5F"/>
                </a:solidFill>
              </a:rPr>
              <a:t>peers</a:t>
            </a:r>
            <a:endParaRPr lang="en-US" sz="1300" kern="0" dirty="0">
              <a:solidFill>
                <a:srgbClr val="002F5F"/>
              </a:solidFill>
              <a:latin typeface="+mn-lt"/>
            </a:endParaRPr>
          </a:p>
        </p:txBody>
      </p:sp>
      <p:grpSp>
        <p:nvGrpSpPr>
          <p:cNvPr id="6" name="Group 22"/>
          <p:cNvGrpSpPr>
            <a:grpSpLocks/>
          </p:cNvGrpSpPr>
          <p:nvPr/>
        </p:nvGrpSpPr>
        <p:grpSpPr bwMode="auto">
          <a:xfrm>
            <a:off x="4953000" y="745331"/>
            <a:ext cx="3657600" cy="1666791"/>
            <a:chOff x="1676400" y="1054100"/>
            <a:chExt cx="6870700" cy="4597400"/>
          </a:xfrm>
        </p:grpSpPr>
        <p:grpSp>
          <p:nvGrpSpPr>
            <p:cNvPr id="7" name="Group 3"/>
            <p:cNvGrpSpPr>
              <a:grpSpLocks/>
            </p:cNvGrpSpPr>
            <p:nvPr/>
          </p:nvGrpSpPr>
          <p:grpSpPr bwMode="auto">
            <a:xfrm>
              <a:off x="1676400" y="1054100"/>
              <a:ext cx="6870700" cy="1524000"/>
              <a:chOff x="0" y="0"/>
              <a:chExt cx="4328" cy="960"/>
            </a:xfrm>
          </p:grpSpPr>
          <p:sp>
            <p:nvSpPr>
              <p:cNvPr id="18" name="AutoShape 4"/>
              <p:cNvSpPr>
                <a:spLocks/>
              </p:cNvSpPr>
              <p:nvPr/>
            </p:nvSpPr>
            <p:spPr bwMode="auto">
              <a:xfrm>
                <a:off x="0" y="313"/>
                <a:ext cx="4262" cy="645"/>
              </a:xfrm>
              <a:prstGeom prst="roundRect">
                <a:avLst>
                  <a:gd name="adj" fmla="val 29630"/>
                </a:avLst>
              </a:prstGeom>
              <a:blipFill dpi="0" rotWithShape="0">
                <a:blip r:embed="rId2"/>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400">
                    <a:solidFill>
                      <a:srgbClr val="FFFFFF"/>
                    </a:solidFill>
                    <a:ea typeface="ヒラギノ角ゴ Pro W3" charset="-128"/>
                    <a:cs typeface="Arial" pitchFamily="34" charset="0"/>
                    <a:sym typeface="Arial" pitchFamily="34" charset="0"/>
                  </a:rPr>
                  <a:t>What did you do yesterday?</a:t>
                </a:r>
              </a:p>
            </p:txBody>
          </p:sp>
          <p:grpSp>
            <p:nvGrpSpPr>
              <p:cNvPr id="19" name="Group 9"/>
              <p:cNvGrpSpPr>
                <a:grpSpLocks/>
              </p:cNvGrpSpPr>
              <p:nvPr/>
            </p:nvGrpSpPr>
            <p:grpSpPr bwMode="auto">
              <a:xfrm>
                <a:off x="3728" y="0"/>
                <a:ext cx="600" cy="600"/>
                <a:chOff x="0" y="0"/>
                <a:chExt cx="600" cy="600"/>
              </a:xfrm>
            </p:grpSpPr>
            <p:pic>
              <p:nvPicPr>
                <p:cNvPr id="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601" cy="598"/>
                </a:xfrm>
                <a:prstGeom prst="rect">
                  <a:avLst/>
                </a:prstGeom>
                <a:noFill/>
                <a:ln>
                  <a:noFill/>
                </a:ln>
                <a:effectLst>
                  <a:outerShdw dist="101600" dir="2700000" algn="ctr" rotWithShape="0">
                    <a:schemeClr val="bg2">
                      <a:alpha val="79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1" name="Rectangle 7"/>
                <p:cNvSpPr>
                  <a:spLocks/>
                </p:cNvSpPr>
                <p:nvPr/>
              </p:nvSpPr>
              <p:spPr bwMode="auto">
                <a:xfrm>
                  <a:off x="123" y="41"/>
                  <a:ext cx="336" cy="527"/>
                </a:xfrm>
                <a:prstGeom prst="rect">
                  <a:avLst/>
                </a:prstGeom>
                <a:noFill/>
                <a:ln>
                  <a:noFill/>
                </a:ln>
                <a:effectLst>
                  <a:outerShdw dist="25399" dir="13500000" algn="ctr" rotWithShape="0">
                    <a:schemeClr val="bg2">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a:tabLst>
                      <a:tab pos="1066800" algn="l"/>
                    </a:tabLst>
                  </a:pPr>
                  <a:r>
                    <a:rPr lang="en-US" sz="1400" dirty="0">
                      <a:solidFill>
                        <a:srgbClr val="FFFFFF"/>
                      </a:solidFill>
                      <a:latin typeface="Arial Rounded MT Bold" pitchFamily="34" charset="0"/>
                      <a:sym typeface="Arial Rounded MT Bold" pitchFamily="34" charset="0"/>
                    </a:rPr>
                    <a:t>1</a:t>
                  </a:r>
                </a:p>
              </p:txBody>
            </p:sp>
          </p:grpSp>
        </p:grpSp>
        <p:grpSp>
          <p:nvGrpSpPr>
            <p:cNvPr id="8" name="Group 8"/>
            <p:cNvGrpSpPr>
              <a:grpSpLocks/>
            </p:cNvGrpSpPr>
            <p:nvPr/>
          </p:nvGrpSpPr>
          <p:grpSpPr bwMode="auto">
            <a:xfrm>
              <a:off x="1676400" y="2590800"/>
              <a:ext cx="6870700" cy="1524000"/>
              <a:chOff x="0" y="0"/>
              <a:chExt cx="4328" cy="960"/>
            </a:xfrm>
          </p:grpSpPr>
          <p:sp>
            <p:nvSpPr>
              <p:cNvPr id="14" name="AutoShape 9"/>
              <p:cNvSpPr>
                <a:spLocks/>
              </p:cNvSpPr>
              <p:nvPr/>
            </p:nvSpPr>
            <p:spPr bwMode="auto">
              <a:xfrm>
                <a:off x="0" y="313"/>
                <a:ext cx="4262" cy="649"/>
              </a:xfrm>
              <a:prstGeom prst="roundRect">
                <a:avLst>
                  <a:gd name="adj" fmla="val 29630"/>
                </a:avLst>
              </a:prstGeom>
              <a:blipFill dpi="0" rotWithShape="0">
                <a:blip r:embed="rId2"/>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400" dirty="0">
                    <a:solidFill>
                      <a:srgbClr val="FFFFFF"/>
                    </a:solidFill>
                    <a:ea typeface="ヒラギノ角ゴ Pro W3" charset="-128"/>
                    <a:cs typeface="Arial" pitchFamily="34" charset="0"/>
                    <a:sym typeface="Arial" pitchFamily="34" charset="0"/>
                  </a:rPr>
                  <a:t>What will you do today?</a:t>
                </a:r>
              </a:p>
            </p:txBody>
          </p:sp>
          <p:grpSp>
            <p:nvGrpSpPr>
              <p:cNvPr id="15" name="Group 14"/>
              <p:cNvGrpSpPr>
                <a:grpSpLocks/>
              </p:cNvGrpSpPr>
              <p:nvPr/>
            </p:nvGrpSpPr>
            <p:grpSpPr bwMode="auto">
              <a:xfrm>
                <a:off x="3728" y="0"/>
                <a:ext cx="600" cy="600"/>
                <a:chOff x="0" y="0"/>
                <a:chExt cx="600" cy="600"/>
              </a:xfrm>
            </p:grpSpPr>
            <p:pic>
              <p:nvPicPr>
                <p:cNvPr id="16"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2"/>
                  <a:ext cx="601" cy="602"/>
                </a:xfrm>
                <a:prstGeom prst="rect">
                  <a:avLst/>
                </a:prstGeom>
                <a:noFill/>
                <a:ln>
                  <a:noFill/>
                </a:ln>
                <a:effectLst>
                  <a:outerShdw dist="101600" dir="2700000" algn="ctr" rotWithShape="0">
                    <a:schemeClr val="bg2">
                      <a:alpha val="79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7" name="Rectangle 12"/>
                <p:cNvSpPr>
                  <a:spLocks/>
                </p:cNvSpPr>
                <p:nvPr/>
              </p:nvSpPr>
              <p:spPr bwMode="auto">
                <a:xfrm>
                  <a:off x="123" y="41"/>
                  <a:ext cx="336" cy="529"/>
                </a:xfrm>
                <a:prstGeom prst="rect">
                  <a:avLst/>
                </a:prstGeom>
                <a:noFill/>
                <a:ln>
                  <a:noFill/>
                </a:ln>
                <a:effectLst>
                  <a:outerShdw dist="25399" dir="13500000" algn="ctr" rotWithShape="0">
                    <a:schemeClr val="bg2">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a:tabLst>
                      <a:tab pos="1066800" algn="l"/>
                    </a:tabLst>
                  </a:pPr>
                  <a:r>
                    <a:rPr lang="en-US" sz="1400" dirty="0">
                      <a:solidFill>
                        <a:srgbClr val="FFFFFF"/>
                      </a:solidFill>
                      <a:latin typeface="Arial Rounded MT Bold" pitchFamily="34" charset="0"/>
                      <a:sym typeface="Arial Rounded MT Bold" pitchFamily="34" charset="0"/>
                    </a:rPr>
                    <a:t>2</a:t>
                  </a:r>
                </a:p>
              </p:txBody>
            </p:sp>
          </p:grpSp>
        </p:grpSp>
        <p:grpSp>
          <p:nvGrpSpPr>
            <p:cNvPr id="9" name="Group 13"/>
            <p:cNvGrpSpPr>
              <a:grpSpLocks/>
            </p:cNvGrpSpPr>
            <p:nvPr/>
          </p:nvGrpSpPr>
          <p:grpSpPr bwMode="auto">
            <a:xfrm>
              <a:off x="1676400" y="4127500"/>
              <a:ext cx="6870700" cy="1524000"/>
              <a:chOff x="0" y="0"/>
              <a:chExt cx="4328" cy="960"/>
            </a:xfrm>
          </p:grpSpPr>
          <p:sp>
            <p:nvSpPr>
              <p:cNvPr id="10" name="AutoShape 14"/>
              <p:cNvSpPr>
                <a:spLocks/>
              </p:cNvSpPr>
              <p:nvPr/>
            </p:nvSpPr>
            <p:spPr bwMode="auto">
              <a:xfrm>
                <a:off x="0" y="313"/>
                <a:ext cx="4262" cy="647"/>
              </a:xfrm>
              <a:prstGeom prst="roundRect">
                <a:avLst>
                  <a:gd name="adj" fmla="val 29630"/>
                </a:avLst>
              </a:prstGeom>
              <a:blipFill dpi="0" rotWithShape="0">
                <a:blip r:embed="rId2"/>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0" tIns="0" rIns="0" bIns="0" anchor="ctr"/>
              <a:lstStyle/>
              <a:p>
                <a:pPr>
                  <a:tabLst>
                    <a:tab pos="1066800" algn="l"/>
                  </a:tabLst>
                </a:pPr>
                <a:r>
                  <a:rPr lang="en-US" sz="1400" dirty="0">
                    <a:solidFill>
                      <a:srgbClr val="FFFFFF"/>
                    </a:solidFill>
                    <a:ea typeface="ヒラギノ角ゴ Pro W3" charset="-128"/>
                    <a:cs typeface="Arial" pitchFamily="34" charset="0"/>
                    <a:sym typeface="Arial" pitchFamily="34" charset="0"/>
                  </a:rPr>
                  <a:t>Is anything in your way </a:t>
                </a:r>
                <a:endParaRPr lang="en-US" sz="1400" dirty="0" smtClean="0">
                  <a:solidFill>
                    <a:srgbClr val="FFFFFF"/>
                  </a:solidFill>
                  <a:ea typeface="ヒラギノ角ゴ Pro W3" charset="-128"/>
                  <a:cs typeface="Arial" pitchFamily="34" charset="0"/>
                  <a:sym typeface="Arial" pitchFamily="34" charset="0"/>
                </a:endParaRPr>
              </a:p>
              <a:p>
                <a:pPr>
                  <a:tabLst>
                    <a:tab pos="1066800" algn="l"/>
                  </a:tabLst>
                </a:pPr>
                <a:r>
                  <a:rPr lang="en-US" sz="1400" dirty="0" smtClean="0">
                    <a:solidFill>
                      <a:srgbClr val="FFFFFF"/>
                    </a:solidFill>
                    <a:ea typeface="ヒラギノ角ゴ Pro W3" charset="-128"/>
                    <a:cs typeface="Arial" pitchFamily="34" charset="0"/>
                    <a:sym typeface="Arial" pitchFamily="34" charset="0"/>
                  </a:rPr>
                  <a:t>(</a:t>
                </a:r>
                <a:r>
                  <a:rPr lang="en-US" sz="1400" dirty="0">
                    <a:solidFill>
                      <a:srgbClr val="FFFFFF"/>
                    </a:solidFill>
                    <a:ea typeface="ヒラギノ角ゴ Pro W3" charset="-128"/>
                    <a:cs typeface="Arial" pitchFamily="34" charset="0"/>
                    <a:sym typeface="Arial" pitchFamily="34" charset="0"/>
                  </a:rPr>
                  <a:t>Impediments)?</a:t>
                </a:r>
              </a:p>
            </p:txBody>
          </p:sp>
          <p:grpSp>
            <p:nvGrpSpPr>
              <p:cNvPr id="11" name="Group 19"/>
              <p:cNvGrpSpPr>
                <a:grpSpLocks/>
              </p:cNvGrpSpPr>
              <p:nvPr/>
            </p:nvGrpSpPr>
            <p:grpSpPr bwMode="auto">
              <a:xfrm>
                <a:off x="3728" y="0"/>
                <a:ext cx="600" cy="600"/>
                <a:chOff x="0" y="0"/>
                <a:chExt cx="600" cy="600"/>
              </a:xfrm>
            </p:grpSpPr>
            <p:pic>
              <p:nvPicPr>
                <p:cNvPr id="12"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601" cy="598"/>
                </a:xfrm>
                <a:prstGeom prst="rect">
                  <a:avLst/>
                </a:prstGeom>
                <a:noFill/>
                <a:ln>
                  <a:noFill/>
                </a:ln>
                <a:effectLst>
                  <a:outerShdw dist="101600" dir="2700000" algn="ctr" rotWithShape="0">
                    <a:schemeClr val="bg2">
                      <a:alpha val="79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 name="Rectangle 17"/>
                <p:cNvSpPr>
                  <a:spLocks/>
                </p:cNvSpPr>
                <p:nvPr/>
              </p:nvSpPr>
              <p:spPr bwMode="auto">
                <a:xfrm>
                  <a:off x="123" y="41"/>
                  <a:ext cx="336" cy="527"/>
                </a:xfrm>
                <a:prstGeom prst="rect">
                  <a:avLst/>
                </a:prstGeom>
                <a:noFill/>
                <a:ln>
                  <a:noFill/>
                </a:ln>
                <a:effectLst>
                  <a:outerShdw dist="25399" dir="13500000" algn="ctr" rotWithShape="0">
                    <a:schemeClr val="bg2">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lstStyle/>
                <a:p>
                  <a:pPr>
                    <a:tabLst>
                      <a:tab pos="1066800" algn="l"/>
                    </a:tabLst>
                  </a:pPr>
                  <a:r>
                    <a:rPr lang="en-US" sz="1400" dirty="0">
                      <a:solidFill>
                        <a:srgbClr val="FFFFFF"/>
                      </a:solidFill>
                      <a:latin typeface="Arial Rounded MT Bold" pitchFamily="34" charset="0"/>
                      <a:sym typeface="Arial Rounded MT Bold" pitchFamily="34" charset="0"/>
                    </a:rPr>
                    <a:t>3</a:t>
                  </a:r>
                </a:p>
              </p:txBody>
            </p:sp>
          </p:grpSp>
        </p:grpSp>
      </p:grpSp>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2497932"/>
            <a:ext cx="3505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descr="D:\Documents and Settings\Ken Schwaber\Desktop\SD\daily scrum.bmp"/>
          <p:cNvPicPr>
            <a:picLocks noChangeAspect="1" noChangeArrowheads="1"/>
          </p:cNvPicPr>
          <p:nvPr/>
        </p:nvPicPr>
        <p:blipFill>
          <a:blip r:embed="rId6" cstate="print"/>
          <a:srcRect/>
          <a:stretch>
            <a:fillRect/>
          </a:stretch>
        </p:blipFill>
        <p:spPr bwMode="auto">
          <a:xfrm>
            <a:off x="1752600" y="3679753"/>
            <a:ext cx="1752600" cy="1408978"/>
          </a:xfrm>
          <a:prstGeom prst="rect">
            <a:avLst/>
          </a:prstGeom>
          <a:noFill/>
          <a:ln w="9525">
            <a:noFill/>
            <a:miter lim="800000"/>
            <a:headEnd/>
            <a:tailEnd/>
          </a:ln>
        </p:spPr>
      </p:pic>
      <p:pic>
        <p:nvPicPr>
          <p:cNvPr id="24" name="Picture 7" descr="D:\Documents and Settings\Ken Schwaber\Desktop\SD\chicken.bmp"/>
          <p:cNvPicPr>
            <a:picLocks noChangeAspect="1" noChangeArrowheads="1"/>
          </p:cNvPicPr>
          <p:nvPr/>
        </p:nvPicPr>
        <p:blipFill>
          <a:blip r:embed="rId7" cstate="print"/>
          <a:srcRect/>
          <a:stretch>
            <a:fillRect/>
          </a:stretch>
        </p:blipFill>
        <p:spPr bwMode="auto">
          <a:xfrm>
            <a:off x="76200" y="3717131"/>
            <a:ext cx="482348" cy="532571"/>
          </a:xfrm>
          <a:prstGeom prst="rect">
            <a:avLst/>
          </a:prstGeom>
          <a:noFill/>
          <a:ln w="9525">
            <a:noFill/>
            <a:miter lim="800000"/>
            <a:headEnd/>
            <a:tailEnd/>
          </a:ln>
        </p:spPr>
      </p:pic>
      <p:pic>
        <p:nvPicPr>
          <p:cNvPr id="25" name="Picture 5" descr="D:\Documents and Settings\Ken Schwaber\Desktop\SD\chicken.bmp"/>
          <p:cNvPicPr>
            <a:picLocks noChangeAspect="1" noChangeArrowheads="1"/>
          </p:cNvPicPr>
          <p:nvPr/>
        </p:nvPicPr>
        <p:blipFill>
          <a:blip r:embed="rId7" cstate="print"/>
          <a:srcRect/>
          <a:stretch>
            <a:fillRect/>
          </a:stretch>
        </p:blipFill>
        <p:spPr bwMode="auto">
          <a:xfrm>
            <a:off x="457200" y="4326731"/>
            <a:ext cx="482348" cy="532571"/>
          </a:xfrm>
          <a:prstGeom prst="rect">
            <a:avLst/>
          </a:prstGeom>
          <a:noFill/>
          <a:ln w="9525">
            <a:noFill/>
            <a:miter lim="800000"/>
            <a:headEnd/>
            <a:tailEnd/>
          </a:ln>
        </p:spPr>
      </p:pic>
      <p:pic>
        <p:nvPicPr>
          <p:cNvPr id="26" name="Picture 6" descr="D:\Documents and Settings\Ken Schwaber\Desktop\SD\chicken.bmp"/>
          <p:cNvPicPr>
            <a:picLocks noChangeAspect="1" noChangeArrowheads="1"/>
          </p:cNvPicPr>
          <p:nvPr/>
        </p:nvPicPr>
        <p:blipFill>
          <a:blip r:embed="rId7" cstate="print"/>
          <a:srcRect/>
          <a:stretch>
            <a:fillRect/>
          </a:stretch>
        </p:blipFill>
        <p:spPr bwMode="auto">
          <a:xfrm>
            <a:off x="4419600" y="4356895"/>
            <a:ext cx="482348" cy="532570"/>
          </a:xfrm>
          <a:prstGeom prst="rect">
            <a:avLst/>
          </a:prstGeom>
          <a:noFill/>
          <a:ln w="9525">
            <a:noFill/>
            <a:miter lim="800000"/>
            <a:headEnd/>
            <a:tailEnd/>
          </a:ln>
        </p:spPr>
      </p:pic>
    </p:spTree>
    <p:extLst>
      <p:ext uri="{BB962C8B-B14F-4D97-AF65-F5344CB8AC3E}">
        <p14:creationId xmlns:p14="http://schemas.microsoft.com/office/powerpoint/2010/main" val="17746325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Velocity Help us? </a:t>
            </a:r>
          </a:p>
        </p:txBody>
      </p:sp>
      <p:sp>
        <p:nvSpPr>
          <p:cNvPr id="4" name="Rectangle 3"/>
          <p:cNvSpPr/>
          <p:nvPr/>
        </p:nvSpPr>
        <p:spPr>
          <a:xfrm>
            <a:off x="0" y="973931"/>
            <a:ext cx="8991600" cy="2862322"/>
          </a:xfrm>
          <a:prstGeom prst="rect">
            <a:avLst/>
          </a:prstGeom>
        </p:spPr>
        <p:txBody>
          <a:bodyPr wrap="square">
            <a:spAutoFit/>
          </a:bodyPr>
          <a:lstStyle/>
          <a:p>
            <a:r>
              <a:rPr lang="en-US" sz="2000" dirty="0" smtClean="0"/>
              <a:t>Velocity is the amount </a:t>
            </a:r>
            <a:r>
              <a:rPr lang="en-US" sz="2000" dirty="0"/>
              <a:t>of work a team can accomplish in a  given time period </a:t>
            </a:r>
          </a:p>
          <a:p>
            <a:pPr marL="342900" lvl="0" indent="-342900">
              <a:buFont typeface="Arial" pitchFamily="34" charset="0"/>
              <a:buChar char="•"/>
            </a:pPr>
            <a:endParaRPr lang="en-US" sz="2000" dirty="0" smtClean="0"/>
          </a:p>
          <a:p>
            <a:pPr marL="342900" lvl="0" indent="-342900">
              <a:buFont typeface="Arial" pitchFamily="34" charset="0"/>
              <a:buChar char="•"/>
            </a:pPr>
            <a:endParaRPr lang="en-US" sz="2000" dirty="0"/>
          </a:p>
          <a:p>
            <a:pPr marL="342900" lvl="0" indent="-342900">
              <a:buFont typeface="Arial" pitchFamily="34" charset="0"/>
              <a:buChar char="•"/>
            </a:pPr>
            <a:r>
              <a:rPr lang="en-US" sz="2000" dirty="0" smtClean="0"/>
              <a:t>If </a:t>
            </a:r>
            <a:r>
              <a:rPr lang="en-US" sz="2000" dirty="0"/>
              <a:t>we are consistent in our estimates, then velocity will be consistent as </a:t>
            </a:r>
            <a:r>
              <a:rPr lang="en-US" sz="2000" dirty="0" smtClean="0"/>
              <a:t>well</a:t>
            </a:r>
          </a:p>
          <a:p>
            <a:pPr marL="342900" lvl="0" indent="-342900">
              <a:buFont typeface="Arial" pitchFamily="34" charset="0"/>
              <a:buChar char="•"/>
            </a:pPr>
            <a:r>
              <a:rPr lang="en-US" sz="2000" dirty="0" smtClean="0"/>
              <a:t>If </a:t>
            </a:r>
            <a:r>
              <a:rPr lang="en-US" sz="2000" dirty="0"/>
              <a:t>we keep trying to get more accurate and become less consistent, then we don’t have a consistent </a:t>
            </a:r>
            <a:r>
              <a:rPr lang="en-US" sz="2000" dirty="0" smtClean="0"/>
              <a:t>velocity</a:t>
            </a:r>
          </a:p>
          <a:p>
            <a:pPr marL="342900" lvl="0" indent="-342900">
              <a:buFont typeface="Arial" pitchFamily="34" charset="0"/>
              <a:buChar char="•"/>
            </a:pPr>
            <a:r>
              <a:rPr lang="en-US" sz="2000" dirty="0" smtClean="0"/>
              <a:t>If </a:t>
            </a:r>
            <a:r>
              <a:rPr lang="en-US" sz="2000" dirty="0"/>
              <a:t>we have sizes, we can derive duration once we know velocity</a:t>
            </a:r>
          </a:p>
          <a:p>
            <a:r>
              <a:rPr lang="en-US" sz="2000" dirty="0"/>
              <a:t>Total Size/Velocity = Duration</a:t>
            </a:r>
          </a:p>
          <a:p>
            <a:r>
              <a:rPr lang="en-US" sz="2000" dirty="0"/>
              <a:t>50 points/20 points velocity = 2.5 time periods</a:t>
            </a:r>
          </a:p>
        </p:txBody>
      </p:sp>
    </p:spTree>
    <p:extLst>
      <p:ext uri="{BB962C8B-B14F-4D97-AF65-F5344CB8AC3E}">
        <p14:creationId xmlns:p14="http://schemas.microsoft.com/office/powerpoint/2010/main" val="37150363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 Fundamentals</a:t>
            </a:r>
          </a:p>
        </p:txBody>
      </p:sp>
      <p:sp>
        <p:nvSpPr>
          <p:cNvPr id="4" name="Content Placeholder 2"/>
          <p:cNvSpPr>
            <a:spLocks noGrp="1"/>
          </p:cNvSpPr>
          <p:nvPr>
            <p:ph idx="1"/>
          </p:nvPr>
        </p:nvSpPr>
        <p:spPr>
          <a:xfrm>
            <a:off x="0" y="973931"/>
            <a:ext cx="8839200" cy="3962400"/>
          </a:xfrm>
        </p:spPr>
        <p:txBody>
          <a:bodyPr>
            <a:normAutofit fontScale="92500" lnSpcReduction="10000"/>
          </a:bodyPr>
          <a:lstStyle/>
          <a:p>
            <a:pPr>
              <a:lnSpc>
                <a:spcPct val="100000"/>
              </a:lnSpc>
              <a:spcBef>
                <a:spcPct val="0"/>
              </a:spcBef>
              <a:spcAft>
                <a:spcPct val="0"/>
              </a:spcAft>
            </a:pPr>
            <a:r>
              <a:rPr lang="en-US" sz="1400" b="1" dirty="0" smtClean="0"/>
              <a:t>How is velocity calculated?</a:t>
            </a:r>
          </a:p>
          <a:p>
            <a:pPr>
              <a:lnSpc>
                <a:spcPct val="100000"/>
              </a:lnSpc>
              <a:spcBef>
                <a:spcPct val="0"/>
              </a:spcBef>
              <a:spcAft>
                <a:spcPct val="0"/>
              </a:spcAft>
            </a:pPr>
            <a:r>
              <a:rPr lang="en-US" sz="1400" dirty="0" smtClean="0"/>
              <a:t>Velocity is the sum of the estimates of delivered (i.e., accepted) features per </a:t>
            </a:r>
            <a:r>
              <a:rPr lang="en-US" sz="1400" dirty="0" err="1" smtClean="0"/>
              <a:t>iteration.Unit</a:t>
            </a:r>
            <a:r>
              <a:rPr lang="en-US" sz="1400" dirty="0" smtClean="0"/>
              <a:t> used to measure velocity  is</a:t>
            </a:r>
          </a:p>
          <a:p>
            <a:pPr>
              <a:lnSpc>
                <a:spcPct val="100000"/>
              </a:lnSpc>
              <a:spcBef>
                <a:spcPct val="0"/>
              </a:spcBef>
              <a:spcAft>
                <a:spcPct val="0"/>
              </a:spcAft>
              <a:buFont typeface="Wingdings" pitchFamily="2" charset="2"/>
              <a:buNone/>
            </a:pPr>
            <a:r>
              <a:rPr lang="en-US" sz="1400" dirty="0" smtClean="0"/>
              <a:t>        Story points, days, ideal days, or hours - all of which are considered acceptable.</a:t>
            </a:r>
          </a:p>
          <a:p>
            <a:pPr>
              <a:lnSpc>
                <a:spcPct val="100000"/>
              </a:lnSpc>
              <a:spcBef>
                <a:spcPct val="0"/>
              </a:spcBef>
              <a:spcAft>
                <a:spcPct val="0"/>
              </a:spcAft>
              <a:buFont typeface="Wingdings" pitchFamily="2" charset="2"/>
              <a:buNone/>
            </a:pPr>
            <a:endParaRPr lang="en-US" sz="1400" dirty="0" smtClean="0"/>
          </a:p>
          <a:p>
            <a:pPr>
              <a:lnSpc>
                <a:spcPct val="100000"/>
              </a:lnSpc>
              <a:spcBef>
                <a:spcPct val="0"/>
              </a:spcBef>
              <a:spcAft>
                <a:spcPct val="0"/>
              </a:spcAft>
            </a:pPr>
            <a:r>
              <a:rPr lang="en-US" sz="1400" b="1" dirty="0" smtClean="0"/>
              <a:t>How is the first iteration's velocity estimated?</a:t>
            </a:r>
          </a:p>
          <a:p>
            <a:pPr>
              <a:lnSpc>
                <a:spcPct val="100000"/>
              </a:lnSpc>
              <a:spcBef>
                <a:spcPct val="0"/>
              </a:spcBef>
              <a:spcAft>
                <a:spcPct val="0"/>
              </a:spcAft>
            </a:pPr>
            <a:r>
              <a:rPr lang="en-US" sz="1400" dirty="0" smtClean="0"/>
              <a:t>Plan initial velocity = 1/3rd of available time in order to account for meetings, </a:t>
            </a:r>
            <a:r>
              <a:rPr lang="en-US" sz="1400" dirty="0" err="1" smtClean="0"/>
              <a:t>email,documentation</a:t>
            </a:r>
            <a:r>
              <a:rPr lang="en-US" sz="1400" dirty="0" smtClean="0"/>
              <a:t>, rework, </a:t>
            </a:r>
            <a:r>
              <a:rPr lang="en-US" sz="1400" dirty="0"/>
              <a:t> </a:t>
            </a:r>
            <a:r>
              <a:rPr lang="en-US" sz="1400" dirty="0" smtClean="0"/>
              <a:t>                 </a:t>
            </a:r>
            <a:r>
              <a:rPr lang="en-US" sz="1400" dirty="0" err="1" smtClean="0"/>
              <a:t>collaboration,etc</a:t>
            </a:r>
            <a:r>
              <a:rPr lang="en-US" sz="1400" dirty="0" smtClean="0"/>
              <a:t>. </a:t>
            </a:r>
            <a:r>
              <a:rPr lang="en-US" sz="1400" dirty="0" err="1" smtClean="0"/>
              <a:t>eg</a:t>
            </a:r>
            <a:r>
              <a:rPr lang="en-US" sz="1400" dirty="0" smtClean="0"/>
              <a:t>. With 6 programmers and 2-week iterations, a total of 60 programmer-days are available. In this situation, a good start would be to plan 20 ideal days worth of work in the iteration. </a:t>
            </a:r>
          </a:p>
          <a:p>
            <a:pPr marL="0" indent="0">
              <a:lnSpc>
                <a:spcPct val="100000"/>
              </a:lnSpc>
              <a:spcBef>
                <a:spcPct val="0"/>
              </a:spcBef>
              <a:spcAft>
                <a:spcPct val="0"/>
              </a:spcAft>
              <a:buNone/>
            </a:pPr>
            <a:endParaRPr lang="en-US" sz="1400" dirty="0" smtClean="0"/>
          </a:p>
          <a:p>
            <a:pPr marL="0">
              <a:spcBef>
                <a:spcPct val="0"/>
              </a:spcBef>
            </a:pPr>
            <a:r>
              <a:rPr lang="en-US" sz="1400" b="1" dirty="0"/>
              <a:t>Do meetings, phone calls, email get included in </a:t>
            </a:r>
            <a:r>
              <a:rPr lang="en-US" sz="1400" b="1" dirty="0" smtClean="0"/>
              <a:t>velocity?</a:t>
            </a:r>
          </a:p>
          <a:p>
            <a:pPr>
              <a:spcBef>
                <a:spcPct val="0"/>
              </a:spcBef>
            </a:pPr>
            <a:r>
              <a:rPr lang="en-US" sz="1400" dirty="0"/>
              <a:t>This depends on whether these items are estimated and included in the iteration plans. They are typically not included - a  goal of velocity is relative consistency and predictability across iterations in terms of a team's ability to deliver.</a:t>
            </a:r>
          </a:p>
          <a:p>
            <a:pPr marL="0">
              <a:spcBef>
                <a:spcPct val="0"/>
              </a:spcBef>
              <a:buNone/>
            </a:pPr>
            <a:endParaRPr lang="en-US" sz="1400" dirty="0"/>
          </a:p>
          <a:p>
            <a:pPr marL="0">
              <a:spcBef>
                <a:spcPct val="0"/>
              </a:spcBef>
            </a:pPr>
            <a:r>
              <a:rPr lang="en-US" sz="1400" b="1" dirty="0" smtClean="0"/>
              <a:t>What </a:t>
            </a:r>
            <a:r>
              <a:rPr lang="en-US" sz="1400" b="1" dirty="0"/>
              <a:t>if velocity fluctuates?</a:t>
            </a:r>
          </a:p>
          <a:p>
            <a:pPr>
              <a:spcBef>
                <a:spcPct val="0"/>
              </a:spcBef>
            </a:pPr>
            <a:r>
              <a:rPr lang="en-US" sz="1400" dirty="0"/>
              <a:t> </a:t>
            </a:r>
            <a:r>
              <a:rPr lang="en-US" sz="1400" dirty="0" err="1" smtClean="0"/>
              <a:t>Wthin</a:t>
            </a:r>
            <a:r>
              <a:rPr lang="en-US" sz="1400" dirty="0" smtClean="0"/>
              <a:t> </a:t>
            </a:r>
            <a:r>
              <a:rPr lang="en-US" sz="1400" dirty="0"/>
              <a:t>a reasonable range, is perfectly fine. If velocity fluctuates widely for more than 1 or 2 iterations, the team may need to re-estimate and/or renegotiate the release plan.</a:t>
            </a:r>
          </a:p>
          <a:p>
            <a:pPr marL="0">
              <a:spcBef>
                <a:spcPct val="0"/>
              </a:spcBef>
              <a:buNone/>
            </a:pPr>
            <a:endParaRPr lang="en-US" sz="1400" dirty="0"/>
          </a:p>
          <a:p>
            <a:pPr marL="0">
              <a:spcBef>
                <a:spcPct val="0"/>
              </a:spcBef>
            </a:pPr>
            <a:r>
              <a:rPr lang="en-US" sz="1400" b="1" dirty="0"/>
              <a:t>How long does it take for velocity to stabilize?</a:t>
            </a:r>
          </a:p>
          <a:p>
            <a:pPr marL="0">
              <a:spcBef>
                <a:spcPct val="0"/>
              </a:spcBef>
              <a:buNone/>
            </a:pPr>
            <a:r>
              <a:rPr lang="en-US" sz="1400" dirty="0" smtClean="0"/>
              <a:t>        Team </a:t>
            </a:r>
            <a:r>
              <a:rPr lang="en-US" sz="1400" dirty="0"/>
              <a:t>velocity will typically stabilize between 3 and 6 </a:t>
            </a:r>
            <a:r>
              <a:rPr lang="en-US" sz="1400" dirty="0" smtClean="0"/>
              <a:t>iterations</a:t>
            </a:r>
            <a:endParaRPr lang="en-US" sz="1400" dirty="0" smtClean="0"/>
          </a:p>
        </p:txBody>
      </p:sp>
    </p:spTree>
    <p:extLst>
      <p:ext uri="{BB962C8B-B14F-4D97-AF65-F5344CB8AC3E}">
        <p14:creationId xmlns:p14="http://schemas.microsoft.com/office/powerpoint/2010/main" val="42175188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 Fundamentals</a:t>
            </a:r>
          </a:p>
        </p:txBody>
      </p:sp>
      <p:sp>
        <p:nvSpPr>
          <p:cNvPr id="4" name="Content Placeholder 2"/>
          <p:cNvSpPr>
            <a:spLocks noGrp="1"/>
          </p:cNvSpPr>
          <p:nvPr>
            <p:ph idx="1"/>
          </p:nvPr>
        </p:nvSpPr>
        <p:spPr>
          <a:xfrm>
            <a:off x="171450" y="1171576"/>
            <a:ext cx="8677275" cy="3764756"/>
          </a:xfr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p>
            <a:pPr>
              <a:spcBef>
                <a:spcPct val="0"/>
              </a:spcBef>
            </a:pPr>
            <a:r>
              <a:rPr lang="en-US" sz="1400" b="1" dirty="0"/>
              <a:t>How do I estimate velocity if project teams change size?</a:t>
            </a:r>
          </a:p>
          <a:p>
            <a:pPr>
              <a:spcBef>
                <a:spcPct val="0"/>
              </a:spcBef>
            </a:pPr>
            <a:r>
              <a:rPr lang="en-US" sz="1400" dirty="0"/>
              <a:t>Velocity relies on team consistency in order to be most valuable. If a team changes, use common sense in planning future iterations. If 20% of your team is unavailable for a couple iterations, then reduce planned velocity by 20% or so. If this includes a couple of key players, in particular a customer that may be less available, then reduce the estimate a little more. It will only take the length of the next iteration to understand better what the team can deliver and thus their new velocity</a:t>
            </a:r>
            <a:r>
              <a:rPr lang="en-US" sz="1400" b="1" dirty="0"/>
              <a:t>.</a:t>
            </a:r>
          </a:p>
          <a:p>
            <a:pPr>
              <a:spcBef>
                <a:spcPct val="0"/>
              </a:spcBef>
            </a:pPr>
            <a:endParaRPr lang="en-US" sz="1400" b="1" dirty="0"/>
          </a:p>
          <a:p>
            <a:pPr>
              <a:spcBef>
                <a:spcPct val="0"/>
              </a:spcBef>
            </a:pPr>
            <a:r>
              <a:rPr lang="en-US" sz="1400" b="1" dirty="0"/>
              <a:t>Does maximum velocity mean maximum productivity?</a:t>
            </a:r>
          </a:p>
          <a:p>
            <a:pPr>
              <a:spcBef>
                <a:spcPct val="0"/>
              </a:spcBef>
            </a:pPr>
            <a:r>
              <a:rPr lang="en-US" sz="1400" dirty="0"/>
              <a:t>Absolutely not. In an attempt to maximize velocity, a team may in fact achieve the opposite. If asked to maximize velocity, a team may skimp on unit or acceptance testing, reduce customer collaboration, skip fixing bugs, minimize refactoring, or many other key benefits of the various Agile development practices. While potentially offering short-term improvement (if you can call it that), there will be a negative long-term impact. The goal is not maximized velocity, but rather optimal velocity over time, which takes into account many factors including the quality of the end product.</a:t>
            </a:r>
          </a:p>
          <a:p>
            <a:pPr>
              <a:spcBef>
                <a:spcPct val="0"/>
              </a:spcBef>
            </a:pPr>
            <a:endParaRPr lang="en-US" sz="1400" b="1" dirty="0"/>
          </a:p>
          <a:p>
            <a:pPr>
              <a:spcBef>
                <a:spcPct val="0"/>
              </a:spcBef>
            </a:pPr>
            <a:r>
              <a:rPr lang="en-US" sz="1400" b="1" dirty="0"/>
              <a:t>How do we measure velocity if our iteration lengths change?</a:t>
            </a:r>
          </a:p>
          <a:p>
            <a:pPr>
              <a:spcBef>
                <a:spcPct val="0"/>
              </a:spcBef>
            </a:pPr>
            <a:r>
              <a:rPr lang="en-US" sz="1400" dirty="0"/>
              <a:t>You don't, at least not nearly as easily. Velocity's value comes from its inherent consistency. A fixed iteration length helps drive the reliable rhythm of a project. Without this rhythm, you are constant revising, re-estimating, and reconciling, and the ability to predict out in the future is minimized due to inconsistent results. If, on the other hand, almost everyone is going to be out a week for the holidays or a couple days for company-wide meetings, then by all means simply use common sense and adapt iteration dates or velocity accordingly. Like most Agile </a:t>
            </a:r>
          </a:p>
        </p:txBody>
      </p:sp>
    </p:spTree>
    <p:extLst>
      <p:ext uri="{BB962C8B-B14F-4D97-AF65-F5344CB8AC3E}">
        <p14:creationId xmlns:p14="http://schemas.microsoft.com/office/powerpoint/2010/main" val="7991311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know if we can commit</a:t>
            </a:r>
          </a:p>
        </p:txBody>
      </p:sp>
      <p:sp>
        <p:nvSpPr>
          <p:cNvPr id="4" name="Rectangle 3"/>
          <p:cNvSpPr/>
          <p:nvPr/>
        </p:nvSpPr>
        <p:spPr>
          <a:xfrm>
            <a:off x="0" y="1173063"/>
            <a:ext cx="9144000" cy="3631763"/>
          </a:xfrm>
          <a:prstGeom prst="rect">
            <a:avLst/>
          </a:prstGeom>
        </p:spPr>
        <p:txBody>
          <a:bodyPr wrap="square">
            <a:spAutoFit/>
          </a:bodyPr>
          <a:lstStyle/>
          <a:p>
            <a:pPr algn="ctr"/>
            <a:r>
              <a:rPr lang="en-US" sz="2000" b="1" dirty="0"/>
              <a:t>For each story in an iteration the team </a:t>
            </a:r>
            <a:r>
              <a:rPr lang="en-US" sz="2000" b="1" dirty="0" smtClean="0"/>
              <a:t>will:</a:t>
            </a:r>
            <a:endParaRPr lang="en-US" sz="2000" b="1" dirty="0"/>
          </a:p>
          <a:p>
            <a:pPr marL="285750" lvl="0" indent="-285750">
              <a:buFont typeface="Arial" pitchFamily="34" charset="0"/>
              <a:buChar char="•"/>
            </a:pPr>
            <a:r>
              <a:rPr lang="en-US" sz="1400" dirty="0"/>
              <a:t>Ask any clarifying </a:t>
            </a:r>
            <a:r>
              <a:rPr lang="en-US" sz="1400" dirty="0" smtClean="0"/>
              <a:t>questions</a:t>
            </a:r>
          </a:p>
          <a:p>
            <a:pPr lvl="0"/>
            <a:endParaRPr lang="en-US" sz="1400" dirty="0" smtClean="0"/>
          </a:p>
          <a:p>
            <a:pPr marL="285750" lvl="0" indent="-285750">
              <a:buFont typeface="Arial" pitchFamily="34" charset="0"/>
              <a:buChar char="•"/>
            </a:pPr>
            <a:r>
              <a:rPr lang="en-US" sz="1400" dirty="0" smtClean="0"/>
              <a:t>Break </a:t>
            </a:r>
            <a:r>
              <a:rPr lang="en-US" sz="1400" dirty="0"/>
              <a:t>the work to complete the story into tasks using a very simple scale</a:t>
            </a:r>
          </a:p>
          <a:p>
            <a:pPr marL="742950" lvl="1" indent="-285750">
              <a:buFont typeface="Arial" pitchFamily="34" charset="0"/>
              <a:buChar char="•"/>
            </a:pPr>
            <a:r>
              <a:rPr lang="en-US" sz="1400" dirty="0" smtClean="0"/>
              <a:t>0.5,1,1.5 </a:t>
            </a:r>
            <a:r>
              <a:rPr lang="en-US" sz="1400" dirty="0"/>
              <a:t>or 2 days are the allowable task </a:t>
            </a:r>
            <a:r>
              <a:rPr lang="en-US" sz="1400" dirty="0" smtClean="0"/>
              <a:t>durations</a:t>
            </a:r>
          </a:p>
          <a:p>
            <a:pPr lvl="1"/>
            <a:endParaRPr lang="en-US" sz="1400" dirty="0"/>
          </a:p>
          <a:p>
            <a:pPr marL="285750" lvl="0" indent="-285750">
              <a:buFont typeface="Arial" pitchFamily="34" charset="0"/>
              <a:buChar char="•"/>
            </a:pPr>
            <a:r>
              <a:rPr lang="en-US" sz="1400" dirty="0"/>
              <a:t>The task list must be everything required to make the story be “done</a:t>
            </a:r>
            <a:r>
              <a:rPr lang="en-US" sz="1400" dirty="0" smtClean="0"/>
              <a:t>”</a:t>
            </a:r>
          </a:p>
          <a:p>
            <a:pPr lvl="0"/>
            <a:endParaRPr lang="en-US" sz="1400" dirty="0"/>
          </a:p>
          <a:p>
            <a:pPr marL="285750" lvl="0" indent="-285750">
              <a:buFont typeface="Arial" pitchFamily="34" charset="0"/>
              <a:buChar char="•"/>
            </a:pPr>
            <a:r>
              <a:rPr lang="en-US" sz="1400" dirty="0"/>
              <a:t>For each story a number representing task days per size point is calculated</a:t>
            </a:r>
          </a:p>
          <a:p>
            <a:pPr lvl="1"/>
            <a:r>
              <a:rPr lang="en-US" sz="1400" dirty="0" err="1"/>
              <a:t>Eg</a:t>
            </a:r>
            <a:r>
              <a:rPr lang="en-US" sz="1400" dirty="0"/>
              <a:t>. If a story is a size 3 and the task estimates add to 4 days, the number calculated would be 4/3 or </a:t>
            </a:r>
            <a:r>
              <a:rPr lang="en-US" sz="1400" dirty="0" smtClean="0"/>
              <a:t>1.33</a:t>
            </a:r>
          </a:p>
          <a:p>
            <a:pPr lvl="1"/>
            <a:endParaRPr lang="en-US" sz="1400" dirty="0"/>
          </a:p>
          <a:p>
            <a:pPr marL="285750" lvl="0" indent="-285750">
              <a:buFont typeface="Arial" pitchFamily="34" charset="0"/>
              <a:buChar char="•"/>
            </a:pPr>
            <a:r>
              <a:rPr lang="en-US" sz="1400" dirty="0"/>
              <a:t>After all stories have the number calculated, any story with a number that is not near the average is re-examined</a:t>
            </a:r>
          </a:p>
          <a:p>
            <a:pPr lvl="1"/>
            <a:r>
              <a:rPr lang="en-US" sz="1400" dirty="0"/>
              <a:t>Does the story need to be re-sized?(do it)</a:t>
            </a:r>
          </a:p>
          <a:p>
            <a:pPr lvl="1"/>
            <a:r>
              <a:rPr lang="en-US" sz="1400" dirty="0"/>
              <a:t>Did we forget some tasks?(add them)</a:t>
            </a:r>
          </a:p>
          <a:p>
            <a:pPr lvl="1"/>
            <a:r>
              <a:rPr lang="en-US" sz="1400" dirty="0"/>
              <a:t>Is it just rounding error and it is ok?</a:t>
            </a:r>
          </a:p>
        </p:txBody>
      </p:sp>
    </p:spTree>
    <p:extLst>
      <p:ext uri="{BB962C8B-B14F-4D97-AF65-F5344CB8AC3E}">
        <p14:creationId xmlns:p14="http://schemas.microsoft.com/office/powerpoint/2010/main" val="3552965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Software Requirements </a:t>
            </a:r>
            <a:r>
              <a:rPr lang="en-US" dirty="0" smtClean="0"/>
              <a:t>Management</a:t>
            </a:r>
            <a:endParaRPr lang="en-US" dirty="0"/>
          </a:p>
        </p:txBody>
      </p:sp>
      <p:graphicFrame>
        <p:nvGraphicFramePr>
          <p:cNvPr id="5" name="Object 6"/>
          <p:cNvGraphicFramePr>
            <a:graphicFrameLocks noGrp="1" noChangeAspect="1"/>
          </p:cNvGraphicFramePr>
          <p:nvPr>
            <p:ph idx="1"/>
            <p:extLst>
              <p:ext uri="{D42A27DB-BD31-4B8C-83A1-F6EECF244321}">
                <p14:modId xmlns:p14="http://schemas.microsoft.com/office/powerpoint/2010/main" val="935456044"/>
              </p:ext>
            </p:extLst>
          </p:nvPr>
        </p:nvGraphicFramePr>
        <p:xfrm>
          <a:off x="2133600" y="1924844"/>
          <a:ext cx="4592638" cy="2706688"/>
        </p:xfrm>
        <a:graphic>
          <a:graphicData uri="http://schemas.openxmlformats.org/presentationml/2006/ole">
            <mc:AlternateContent xmlns:mc="http://schemas.openxmlformats.org/markup-compatibility/2006">
              <mc:Choice xmlns:v="urn:schemas-microsoft-com:vml" Requires="v">
                <p:oleObj spid="_x0000_s3082" name="Visio" r:id="rId3" imgW="3930320" imgH="3523640" progId="">
                  <p:embed/>
                </p:oleObj>
              </mc:Choice>
              <mc:Fallback>
                <p:oleObj name="Visio" r:id="rId3" imgW="3930320" imgH="3523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924844"/>
                        <a:ext cx="4592638" cy="2706688"/>
                      </a:xfrm>
                      <a:prstGeom prst="rect">
                        <a:avLst/>
                      </a:prstGeom>
                      <a:noFill/>
                      <a:ln>
                        <a:noFill/>
                      </a:ln>
                      <a:effectLst/>
                      <a:extLst/>
                    </p:spPr>
                  </p:pic>
                </p:oleObj>
              </mc:Fallback>
            </mc:AlternateContent>
          </a:graphicData>
        </a:graphic>
      </p:graphicFrame>
      <p:sp>
        <p:nvSpPr>
          <p:cNvPr id="6" name="Rectangle 5"/>
          <p:cNvSpPr>
            <a:spLocks noChangeArrowheads="1"/>
          </p:cNvSpPr>
          <p:nvPr/>
        </p:nvSpPr>
        <p:spPr bwMode="auto">
          <a:xfrm>
            <a:off x="152400" y="897731"/>
            <a:ext cx="8305800" cy="830997"/>
          </a:xfrm>
          <a:prstGeom prst="rect">
            <a:avLst/>
          </a:prstGeom>
          <a:noFill/>
          <a:ln w="9525">
            <a:noFill/>
            <a:miter lim="800000"/>
            <a:headEnd/>
            <a:tailEnd/>
          </a:ln>
        </p:spPr>
        <p:txBody>
          <a:bodyPr>
            <a:spAutoFit/>
          </a:bodyPr>
          <a:lstStyle/>
          <a:p>
            <a:r>
              <a:rPr lang="en-US" b="1" dirty="0"/>
              <a:t>Changing Requirements Are a Competitive Advantage if You Can Act on them:  </a:t>
            </a:r>
            <a:r>
              <a:rPr lang="en-US" sz="1200" dirty="0">
                <a:hlinkClick r:id="rId5"/>
              </a:rPr>
              <a:t>www.agilemodeling.com/essays/changeManagement.htm</a:t>
            </a:r>
            <a:r>
              <a:rPr lang="en-US" sz="1200" dirty="0"/>
              <a:t> </a:t>
            </a:r>
          </a:p>
        </p:txBody>
      </p:sp>
    </p:spTree>
    <p:extLst>
      <p:ext uri="{BB962C8B-B14F-4D97-AF65-F5344CB8AC3E}">
        <p14:creationId xmlns:p14="http://schemas.microsoft.com/office/powerpoint/2010/main" val="38797417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 changes during a sprint</a:t>
            </a:r>
          </a:p>
        </p:txBody>
      </p:sp>
      <p:sp>
        <p:nvSpPr>
          <p:cNvPr id="4" name="Rectangle 2"/>
          <p:cNvSpPr txBox="1">
            <a:spLocks noChangeArrowheads="1"/>
          </p:cNvSpPr>
          <p:nvPr/>
        </p:nvSpPr>
        <p:spPr>
          <a:xfrm>
            <a:off x="307975" y="4188619"/>
            <a:ext cx="8515350" cy="671512"/>
          </a:xfrm>
          <a:prstGeom prst="rect">
            <a:avLst/>
          </a:prstGeom>
        </p:spPr>
        <p:txBody>
          <a:bodyPr vert="horz" lIns="68589" tIns="34295" rIns="68589" bIns="34295" rtlCol="0">
            <a:normAutofit/>
          </a:bodyPr>
          <a:lstStyle>
            <a:lvl1pPr marL="342900" indent="-342900" algn="l" rtl="0" fontAlgn="base">
              <a:spcBef>
                <a:spcPct val="20000"/>
              </a:spcBef>
              <a:spcAft>
                <a:spcPct val="0"/>
              </a:spcAft>
              <a:buClr>
                <a:srgbClr val="4D4D4D"/>
              </a:buClr>
              <a:buFont typeface="Times" pitchFamily="18" charset="0"/>
              <a:buChar char="•"/>
              <a:defRPr sz="1800">
                <a:solidFill>
                  <a:srgbClr val="4D4D4D"/>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Clr>
                <a:srgbClr val="4D4D4D"/>
              </a:buClr>
              <a:buFont typeface="Times" pitchFamily="18" charset="0"/>
              <a:buChar char="•"/>
              <a:defRPr sz="1600">
                <a:solidFill>
                  <a:srgbClr val="4D4D4D"/>
                </a:solidFill>
                <a:latin typeface="Arial" panose="020B0604020202020204" pitchFamily="34" charset="0"/>
                <a:ea typeface="+mn-ea"/>
                <a:cs typeface="Arial" panose="020B0604020202020204" pitchFamily="34" charset="0"/>
              </a:defRPr>
            </a:lvl5pPr>
            <a:lvl6pPr marL="25146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6pPr>
            <a:lvl7pPr marL="29718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7pPr>
            <a:lvl8pPr marL="34290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8pPr>
            <a:lvl9pPr marL="38862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9pPr>
          </a:lstStyle>
          <a:p>
            <a:pPr marL="628650" eaLnBrk="1" hangingPunct="1"/>
            <a:r>
              <a:rPr lang="en-US" kern="0" dirty="0" smtClean="0"/>
              <a:t>Plan sprint durations around how long you can commit to keeping change out of the sprint</a:t>
            </a:r>
            <a:endParaRPr lang="en-US" kern="0" dirty="0" smtClean="0"/>
          </a:p>
        </p:txBody>
      </p:sp>
      <p:grpSp>
        <p:nvGrpSpPr>
          <p:cNvPr id="5" name="Group 4"/>
          <p:cNvGrpSpPr>
            <a:grpSpLocks/>
          </p:cNvGrpSpPr>
          <p:nvPr/>
        </p:nvGrpSpPr>
        <p:grpSpPr bwMode="auto">
          <a:xfrm>
            <a:off x="2514600" y="1013619"/>
            <a:ext cx="3578225" cy="2754312"/>
            <a:chOff x="0" y="0"/>
            <a:chExt cx="2504" cy="1927"/>
          </a:xfrm>
        </p:grpSpPr>
        <p:pic>
          <p:nvPicPr>
            <p:cNvPr id="6" name="Picture 5"/>
            <p:cNvPicPr>
              <a:picLocks noChangeArrowheads="1"/>
            </p:cNvPicPr>
            <p:nvPr/>
          </p:nvPicPr>
          <p:blipFill>
            <a:blip r:embed="rId2" cstate="print"/>
            <a:srcRect/>
            <a:stretch>
              <a:fillRect/>
            </a:stretch>
          </p:blipFill>
          <p:spPr bwMode="auto">
            <a:xfrm>
              <a:off x="0" y="0"/>
              <a:ext cx="2504" cy="1927"/>
            </a:xfrm>
            <a:prstGeom prst="rect">
              <a:avLst/>
            </a:prstGeom>
            <a:noFill/>
            <a:ln w="9525">
              <a:noFill/>
              <a:miter lim="800000"/>
              <a:headEnd/>
              <a:tailEnd/>
            </a:ln>
          </p:spPr>
        </p:pic>
        <p:sp>
          <p:nvSpPr>
            <p:cNvPr id="7" name="Rectangle 6"/>
            <p:cNvSpPr>
              <a:spLocks/>
            </p:cNvSpPr>
            <p:nvPr/>
          </p:nvSpPr>
          <p:spPr bwMode="auto">
            <a:xfrm>
              <a:off x="224" y="254"/>
              <a:ext cx="2056" cy="1408"/>
            </a:xfrm>
            <a:prstGeom prst="rect">
              <a:avLst/>
            </a:prstGeom>
            <a:solidFill>
              <a:srgbClr val="FFFFFF"/>
            </a:solidFill>
            <a:ln w="9525">
              <a:solidFill>
                <a:schemeClr val="tx1"/>
              </a:solidFill>
              <a:miter lim="800000"/>
              <a:headEnd/>
              <a:tailEnd/>
            </a:ln>
          </p:spPr>
          <p:txBody>
            <a:bodyPr/>
            <a:lstStyle/>
            <a:p>
              <a:endParaRPr lang="en-US"/>
            </a:p>
          </p:txBody>
        </p:sp>
      </p:grpSp>
      <p:grpSp>
        <p:nvGrpSpPr>
          <p:cNvPr id="8" name="Group 7"/>
          <p:cNvGrpSpPr>
            <a:grpSpLocks/>
          </p:cNvGrpSpPr>
          <p:nvPr/>
        </p:nvGrpSpPr>
        <p:grpSpPr bwMode="auto">
          <a:xfrm>
            <a:off x="3379788" y="1412081"/>
            <a:ext cx="1855787" cy="1954213"/>
            <a:chOff x="0" y="0"/>
            <a:chExt cx="1298" cy="1368"/>
          </a:xfrm>
        </p:grpSpPr>
        <p:pic>
          <p:nvPicPr>
            <p:cNvPr id="9" name="Picture 8"/>
            <p:cNvPicPr>
              <a:picLocks noChangeAspect="1" noChangeArrowheads="1"/>
            </p:cNvPicPr>
            <p:nvPr/>
          </p:nvPicPr>
          <p:blipFill>
            <a:blip r:embed="rId3" cstate="print"/>
            <a:srcRect/>
            <a:stretch>
              <a:fillRect/>
            </a:stretch>
          </p:blipFill>
          <p:spPr bwMode="auto">
            <a:xfrm>
              <a:off x="0" y="279"/>
              <a:ext cx="1298" cy="1089"/>
            </a:xfrm>
            <a:prstGeom prst="rect">
              <a:avLst/>
            </a:prstGeom>
            <a:noFill/>
            <a:ln w="9525">
              <a:noFill/>
              <a:miter lim="800000"/>
              <a:headEnd/>
              <a:tailEnd/>
            </a:ln>
          </p:spPr>
        </p:pic>
        <p:pic>
          <p:nvPicPr>
            <p:cNvPr id="10" name="Picture 9"/>
            <p:cNvPicPr>
              <a:picLocks noChangeAspect="1" noChangeArrowheads="1"/>
            </p:cNvPicPr>
            <p:nvPr/>
          </p:nvPicPr>
          <p:blipFill>
            <a:blip r:embed="rId4" cstate="print"/>
            <a:srcRect/>
            <a:stretch>
              <a:fillRect/>
            </a:stretch>
          </p:blipFill>
          <p:spPr bwMode="auto">
            <a:xfrm>
              <a:off x="98" y="0"/>
              <a:ext cx="623" cy="500"/>
            </a:xfrm>
            <a:prstGeom prst="rect">
              <a:avLst/>
            </a:prstGeom>
            <a:noFill/>
            <a:ln w="9525">
              <a:noFill/>
              <a:miter lim="800000"/>
              <a:headEnd/>
              <a:tailEnd/>
            </a:ln>
          </p:spPr>
        </p:pic>
      </p:grpSp>
      <p:sp>
        <p:nvSpPr>
          <p:cNvPr id="11" name="AutoShape 16"/>
          <p:cNvSpPr>
            <a:spLocks noChangeArrowheads="1"/>
          </p:cNvSpPr>
          <p:nvPr/>
        </p:nvSpPr>
        <p:spPr bwMode="auto">
          <a:xfrm>
            <a:off x="1096963" y="897731"/>
            <a:ext cx="1344612" cy="1003300"/>
          </a:xfrm>
          <a:prstGeom prst="lightningBolt">
            <a:avLst/>
          </a:prstGeom>
          <a:solidFill>
            <a:srgbClr val="99CCFF"/>
          </a:solidFill>
          <a:ln w="9525">
            <a:solidFill>
              <a:srgbClr val="006CD8"/>
            </a:solidFill>
            <a:miter lim="800000"/>
            <a:headEnd/>
            <a:tailEnd/>
          </a:ln>
        </p:spPr>
        <p:txBody>
          <a:bodyPr wrap="none" lIns="82296" tIns="41148" rIns="82296" bIns="41148" anchor="ctr"/>
          <a:lstStyle/>
          <a:p>
            <a:r>
              <a:rPr lang="en-US">
                <a:latin typeface="Tahoma" pitchFamily="34" charset="0"/>
              </a:rPr>
              <a:t>Change</a:t>
            </a:r>
          </a:p>
        </p:txBody>
      </p:sp>
    </p:spTree>
    <p:extLst>
      <p:ext uri="{BB962C8B-B14F-4D97-AF65-F5344CB8AC3E}">
        <p14:creationId xmlns:p14="http://schemas.microsoft.com/office/powerpoint/2010/main" val="35523929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 Stop / Continue</a:t>
            </a:r>
          </a:p>
        </p:txBody>
      </p:sp>
      <p:sp>
        <p:nvSpPr>
          <p:cNvPr id="4" name="Rectangle 2"/>
          <p:cNvSpPr txBox="1">
            <a:spLocks noChangeArrowheads="1"/>
          </p:cNvSpPr>
          <p:nvPr/>
        </p:nvSpPr>
        <p:spPr>
          <a:xfrm>
            <a:off x="307975" y="859631"/>
            <a:ext cx="8515350" cy="1257300"/>
          </a:xfrm>
          <a:prstGeom prst="rect">
            <a:avLst/>
          </a:prstGeom>
        </p:spPr>
        <p:txBody>
          <a:bodyPr vert="horz" lIns="68589" tIns="34295" rIns="68589" bIns="34295" rtlCol="0">
            <a:normAutofit/>
          </a:bodyPr>
          <a:lstStyle>
            <a:lvl1pPr marL="342900" indent="-342900" algn="l" rtl="0" fontAlgn="base">
              <a:spcBef>
                <a:spcPct val="20000"/>
              </a:spcBef>
              <a:spcAft>
                <a:spcPct val="0"/>
              </a:spcAft>
              <a:buClr>
                <a:srgbClr val="4D4D4D"/>
              </a:buClr>
              <a:buFont typeface="Times" pitchFamily="18" charset="0"/>
              <a:buChar char="•"/>
              <a:defRPr sz="1800">
                <a:solidFill>
                  <a:srgbClr val="4D4D4D"/>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Clr>
                <a:srgbClr val="4D4D4D"/>
              </a:buClr>
              <a:buFont typeface="Times" pitchFamily="18" charset="0"/>
              <a:buChar char="•"/>
              <a:defRPr sz="1600">
                <a:solidFill>
                  <a:srgbClr val="4D4D4D"/>
                </a:solidFill>
                <a:latin typeface="Arial" panose="020B0604020202020204" pitchFamily="34" charset="0"/>
                <a:ea typeface="+mn-ea"/>
                <a:cs typeface="Arial" panose="020B0604020202020204" pitchFamily="34" charset="0"/>
              </a:defRPr>
            </a:lvl5pPr>
            <a:lvl6pPr marL="25146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6pPr>
            <a:lvl7pPr marL="29718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7pPr>
            <a:lvl8pPr marL="34290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8pPr>
            <a:lvl9pPr marL="38862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9pPr>
          </a:lstStyle>
          <a:p>
            <a:pPr marL="628650" eaLnBrk="1" hangingPunct="1"/>
            <a:r>
              <a:rPr lang="en-US" kern="0" dirty="0" smtClean="0"/>
              <a:t>Whole team gathers and discusses what they’d like to:</a:t>
            </a:r>
            <a:endParaRPr lang="en-US" kern="0" dirty="0" smtClean="0"/>
          </a:p>
        </p:txBody>
      </p:sp>
      <p:sp>
        <p:nvSpPr>
          <p:cNvPr id="5" name="AutoShape 3"/>
          <p:cNvSpPr>
            <a:spLocks/>
          </p:cNvSpPr>
          <p:nvPr/>
        </p:nvSpPr>
        <p:spPr bwMode="auto">
          <a:xfrm>
            <a:off x="1349375" y="1278731"/>
            <a:ext cx="3440113" cy="881063"/>
          </a:xfrm>
          <a:prstGeom prst="roundRect">
            <a:avLst>
              <a:gd name="adj" fmla="val 31167"/>
            </a:avLst>
          </a:prstGeom>
          <a:blipFill dpi="0" rotWithShape="0">
            <a:blip r:embed="rId2"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3600" dirty="0">
                <a:solidFill>
                  <a:srgbClr val="FFFFFF"/>
                </a:solidFill>
                <a:latin typeface="Arial" pitchFamily="34" charset="0"/>
                <a:ea typeface="Gill Sans"/>
                <a:cs typeface="Gill Sans"/>
              </a:rPr>
              <a:t>Start doing</a:t>
            </a:r>
            <a:endParaRPr lang="en-US" sz="3200" dirty="0">
              <a:solidFill>
                <a:srgbClr val="FFFFFF"/>
              </a:solidFill>
              <a:effectLst>
                <a:outerShdw blurRad="38100" dist="38100" dir="2700000" algn="tl">
                  <a:srgbClr val="C0C0C0"/>
                </a:outerShdw>
              </a:effectLst>
              <a:latin typeface="Arial" pitchFamily="34" charset="0"/>
              <a:ea typeface="Gill Sans"/>
              <a:cs typeface="Gill Sans"/>
            </a:endParaRPr>
          </a:p>
        </p:txBody>
      </p:sp>
      <p:sp>
        <p:nvSpPr>
          <p:cNvPr id="6" name="AutoShape 4"/>
          <p:cNvSpPr>
            <a:spLocks/>
          </p:cNvSpPr>
          <p:nvPr/>
        </p:nvSpPr>
        <p:spPr bwMode="auto">
          <a:xfrm>
            <a:off x="2846388" y="2388394"/>
            <a:ext cx="3440112" cy="879475"/>
          </a:xfrm>
          <a:prstGeom prst="roundRect">
            <a:avLst>
              <a:gd name="adj" fmla="val 31167"/>
            </a:avLst>
          </a:prstGeom>
          <a:blipFill dpi="0" rotWithShape="0">
            <a:blip r:embed="rId2"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3600" dirty="0">
                <a:solidFill>
                  <a:srgbClr val="FFFFFF"/>
                </a:solidFill>
                <a:latin typeface="Arial" pitchFamily="34" charset="0"/>
                <a:ea typeface="Gill Sans"/>
                <a:cs typeface="Gill Sans"/>
              </a:rPr>
              <a:t>Stop doing</a:t>
            </a:r>
          </a:p>
        </p:txBody>
      </p:sp>
      <p:sp>
        <p:nvSpPr>
          <p:cNvPr id="7" name="AutoShape 5"/>
          <p:cNvSpPr>
            <a:spLocks/>
          </p:cNvSpPr>
          <p:nvPr/>
        </p:nvSpPr>
        <p:spPr bwMode="auto">
          <a:xfrm>
            <a:off x="4343400" y="3496469"/>
            <a:ext cx="3440113" cy="881062"/>
          </a:xfrm>
          <a:prstGeom prst="roundRect">
            <a:avLst>
              <a:gd name="adj" fmla="val 31167"/>
            </a:avLst>
          </a:prstGeom>
          <a:blipFill dpi="0" rotWithShape="0">
            <a:blip r:embed="rId2"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3600" dirty="0">
                <a:solidFill>
                  <a:srgbClr val="FFFFFF"/>
                </a:solidFill>
                <a:latin typeface="Arial" pitchFamily="34" charset="0"/>
                <a:ea typeface="Gill Sans"/>
                <a:cs typeface="Gill Sans"/>
              </a:rPr>
              <a:t>Continue doing</a:t>
            </a:r>
            <a:endParaRPr lang="en-US" sz="3200" dirty="0">
              <a:solidFill>
                <a:srgbClr val="FFFFFF"/>
              </a:solidFill>
              <a:effectLst>
                <a:outerShdw blurRad="38100" dist="38100" dir="2700000" algn="tl">
                  <a:srgbClr val="C0C0C0"/>
                </a:outerShdw>
              </a:effectLst>
              <a:latin typeface="Arial" pitchFamily="34" charset="0"/>
              <a:ea typeface="Gill Sans"/>
              <a:cs typeface="Gill Sans"/>
            </a:endParaRPr>
          </a:p>
        </p:txBody>
      </p:sp>
      <p:grpSp>
        <p:nvGrpSpPr>
          <p:cNvPr id="8" name="Group 6"/>
          <p:cNvGrpSpPr>
            <a:grpSpLocks/>
          </p:cNvGrpSpPr>
          <p:nvPr/>
        </p:nvGrpSpPr>
        <p:grpSpPr bwMode="auto">
          <a:xfrm>
            <a:off x="1006475" y="3107531"/>
            <a:ext cx="2787650" cy="2109788"/>
            <a:chOff x="0" y="0"/>
            <a:chExt cx="1951" cy="1476"/>
          </a:xfrm>
        </p:grpSpPr>
        <p:pic>
          <p:nvPicPr>
            <p:cNvPr id="9" name="Picture 7"/>
            <p:cNvPicPr>
              <a:picLocks noChangeAspect="1" noChangeArrowheads="1"/>
            </p:cNvPicPr>
            <p:nvPr/>
          </p:nvPicPr>
          <p:blipFill>
            <a:blip r:embed="rId3" cstate="print"/>
            <a:srcRect/>
            <a:stretch>
              <a:fillRect/>
            </a:stretch>
          </p:blipFill>
          <p:spPr bwMode="auto">
            <a:xfrm>
              <a:off x="0" y="0"/>
              <a:ext cx="1951" cy="1476"/>
            </a:xfrm>
            <a:prstGeom prst="rect">
              <a:avLst/>
            </a:prstGeom>
            <a:noFill/>
            <a:ln w="25400">
              <a:noFill/>
              <a:miter lim="800000"/>
              <a:headEnd/>
              <a:tailEnd/>
            </a:ln>
          </p:spPr>
        </p:pic>
        <p:sp>
          <p:nvSpPr>
            <p:cNvPr id="10" name="Rectangle 8"/>
            <p:cNvSpPr>
              <a:spLocks/>
            </p:cNvSpPr>
            <p:nvPr/>
          </p:nvSpPr>
          <p:spPr bwMode="auto">
            <a:xfrm>
              <a:off x="102" y="144"/>
              <a:ext cx="1576" cy="1056"/>
            </a:xfrm>
            <a:prstGeom prst="rect">
              <a:avLst/>
            </a:prstGeom>
            <a:noFill/>
            <a:ln w="9525">
              <a:noFill/>
              <a:miter lim="800000"/>
              <a:headEnd/>
              <a:tailEnd/>
            </a:ln>
          </p:spPr>
          <p:txBody>
            <a:bodyPr lIns="0" tIns="0" rIns="0" bIns="0" anchor="ctr"/>
            <a:lstStyle/>
            <a:p>
              <a:pPr>
                <a:lnSpc>
                  <a:spcPct val="80000"/>
                </a:lnSpc>
              </a:pPr>
              <a:r>
                <a:rPr lang="en-US" sz="2300">
                  <a:solidFill>
                    <a:srgbClr val="FF0000"/>
                  </a:solidFill>
                  <a:latin typeface="Comic Sans MS" pitchFamily="66" charset="0"/>
                  <a:ea typeface="Comic Sans MS" pitchFamily="66" charset="0"/>
                  <a:cs typeface="Comic Sans MS" pitchFamily="66" charset="0"/>
                  <a:sym typeface="Comic Sans MS" pitchFamily="66" charset="0"/>
                </a:rPr>
                <a:t>This is just one of many ways to do a sprint retrospective.</a:t>
              </a:r>
            </a:p>
          </p:txBody>
        </p:sp>
      </p:grpSp>
    </p:spTree>
    <p:extLst>
      <p:ext uri="{BB962C8B-B14F-4D97-AF65-F5344CB8AC3E}">
        <p14:creationId xmlns:p14="http://schemas.microsoft.com/office/powerpoint/2010/main" val="10055418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Agile</a:t>
            </a:r>
          </a:p>
        </p:txBody>
      </p:sp>
      <p:pic>
        <p:nvPicPr>
          <p:cNvPr id="4" name="Picture 2"/>
          <p:cNvPicPr>
            <a:picLocks noChangeAspect="1" noChangeArrowheads="1"/>
          </p:cNvPicPr>
          <p:nvPr/>
        </p:nvPicPr>
        <p:blipFill>
          <a:blip r:embed="rId2"/>
          <a:srcRect/>
          <a:stretch>
            <a:fillRect/>
          </a:stretch>
        </p:blipFill>
        <p:spPr bwMode="auto">
          <a:xfrm>
            <a:off x="4419600" y="973931"/>
            <a:ext cx="4724400" cy="39624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 name="Content Placeholder 2"/>
          <p:cNvSpPr>
            <a:spLocks noGrp="1"/>
          </p:cNvSpPr>
          <p:nvPr>
            <p:ph sz="half" idx="1"/>
          </p:nvPr>
        </p:nvSpPr>
        <p:spPr>
          <a:xfrm>
            <a:off x="0" y="1053306"/>
            <a:ext cx="6172200" cy="3883025"/>
          </a:xfrm>
        </p:spPr>
        <p:txBody>
          <a:bodyPr/>
          <a:lstStyle/>
          <a:p>
            <a:r>
              <a:rPr lang="en-US" sz="1800" dirty="0" smtClean="0"/>
              <a:t>Accelerate Time to Market</a:t>
            </a:r>
          </a:p>
          <a:p>
            <a:endParaRPr lang="en-US" sz="1800" dirty="0" smtClean="0"/>
          </a:p>
          <a:p>
            <a:r>
              <a:rPr lang="en-US" sz="1800" dirty="0" smtClean="0"/>
              <a:t>Early and Continuous Customer Validation</a:t>
            </a:r>
          </a:p>
          <a:p>
            <a:endParaRPr lang="en-US" sz="1800" dirty="0" smtClean="0"/>
          </a:p>
          <a:p>
            <a:r>
              <a:rPr lang="en-US" sz="1800" dirty="0" smtClean="0"/>
              <a:t>Greater Visibility into Project Progress</a:t>
            </a:r>
          </a:p>
          <a:p>
            <a:endParaRPr lang="en-US" sz="1800" dirty="0" smtClean="0"/>
          </a:p>
          <a:p>
            <a:r>
              <a:rPr lang="en-US" sz="1800" dirty="0" smtClean="0"/>
              <a:t>Early Defect Detection and Prevention</a:t>
            </a:r>
          </a:p>
          <a:p>
            <a:endParaRPr lang="en-US" sz="1800" dirty="0" smtClean="0"/>
          </a:p>
          <a:p>
            <a:r>
              <a:rPr lang="en-US" sz="1800" dirty="0" smtClean="0"/>
              <a:t>Risk Reduction and Quality Improvement</a:t>
            </a:r>
          </a:p>
          <a:p>
            <a:endParaRPr lang="en-US" sz="1800" dirty="0" smtClean="0"/>
          </a:p>
          <a:p>
            <a:r>
              <a:rPr lang="en-US" sz="1800" dirty="0" smtClean="0"/>
              <a:t>Improve Team Morale</a:t>
            </a:r>
          </a:p>
        </p:txBody>
      </p:sp>
    </p:spTree>
    <p:extLst>
      <p:ext uri="{BB962C8B-B14F-4D97-AF65-F5344CB8AC3E}">
        <p14:creationId xmlns:p14="http://schemas.microsoft.com/office/powerpoint/2010/main" val="8384801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Sprint Termination</a:t>
            </a:r>
            <a:endParaRPr lang="en-US" dirty="0"/>
          </a:p>
        </p:txBody>
      </p:sp>
      <p:sp>
        <p:nvSpPr>
          <p:cNvPr id="4" name="Rectangle 3"/>
          <p:cNvSpPr txBox="1">
            <a:spLocks noChangeArrowheads="1"/>
          </p:cNvSpPr>
          <p:nvPr/>
        </p:nvSpPr>
        <p:spPr>
          <a:xfrm>
            <a:off x="304800" y="921543"/>
            <a:ext cx="8610600" cy="3997325"/>
          </a:xfrm>
          <a:prstGeom prst="rect">
            <a:avLst/>
          </a:prstGeom>
          <a:noFill/>
        </p:spPr>
        <p:txBody>
          <a:bodyPr vert="horz" lIns="91440" tIns="45720" rIns="91440" bIns="45720" rtlCol="0">
            <a:normAutofit/>
          </a:bodyPr>
          <a:lstStyle>
            <a:lvl1pPr marL="342900" indent="-342900" algn="l" rtl="0" fontAlgn="base">
              <a:spcBef>
                <a:spcPct val="20000"/>
              </a:spcBef>
              <a:spcAft>
                <a:spcPct val="0"/>
              </a:spcAft>
              <a:buClr>
                <a:srgbClr val="4D4D4D"/>
              </a:buClr>
              <a:buFont typeface="Times" pitchFamily="18" charset="0"/>
              <a:buChar char="•"/>
              <a:defRPr sz="1800">
                <a:solidFill>
                  <a:srgbClr val="4D4D4D"/>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Clr>
                <a:srgbClr val="4D4D4D"/>
              </a:buClr>
              <a:buFont typeface="Times" pitchFamily="18" charset="0"/>
              <a:buChar char="•"/>
              <a:defRPr sz="1600">
                <a:solidFill>
                  <a:srgbClr val="4D4D4D"/>
                </a:solidFill>
                <a:latin typeface="Arial" panose="020B0604020202020204" pitchFamily="34" charset="0"/>
                <a:ea typeface="+mn-ea"/>
                <a:cs typeface="Arial" panose="020B0604020202020204" pitchFamily="34" charset="0"/>
              </a:defRPr>
            </a:lvl5pPr>
            <a:lvl6pPr marL="25146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6pPr>
            <a:lvl7pPr marL="29718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7pPr>
            <a:lvl8pPr marL="34290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8pPr>
            <a:lvl9pPr marL="38862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9pPr>
          </a:lstStyle>
          <a:p>
            <a:pPr eaLnBrk="1" hangingPunct="1">
              <a:buFontTx/>
              <a:buNone/>
            </a:pPr>
            <a:endParaRPr lang="nl-NL" sz="2400" kern="0" dirty="0" smtClean="0"/>
          </a:p>
          <a:p>
            <a:pPr eaLnBrk="1" hangingPunct="1">
              <a:buFontTx/>
              <a:buNone/>
            </a:pPr>
            <a:r>
              <a:rPr lang="nl-NL" sz="2400" kern="0" dirty="0" smtClean="0"/>
              <a:t>Only in extreme cases</a:t>
            </a:r>
          </a:p>
          <a:p>
            <a:pPr eaLnBrk="1" hangingPunct="1">
              <a:buFontTx/>
              <a:buNone/>
            </a:pPr>
            <a:r>
              <a:rPr lang="nl-NL" sz="2400" kern="0" dirty="0" smtClean="0"/>
              <a:t>Team terminates: cannot meet sprint goal</a:t>
            </a:r>
          </a:p>
          <a:p>
            <a:pPr eaLnBrk="1" hangingPunct="1">
              <a:buFontTx/>
              <a:buNone/>
            </a:pPr>
            <a:r>
              <a:rPr lang="nl-NL" sz="2400" kern="0" dirty="0" smtClean="0"/>
              <a:t>Product Owner terminates: priority change</a:t>
            </a:r>
            <a:endParaRPr lang="en-US" sz="2400" kern="0" dirty="0" smtClean="0"/>
          </a:p>
          <a:p>
            <a:pPr eaLnBrk="1" hangingPunct="1">
              <a:buFontTx/>
              <a:buNone/>
            </a:pPr>
            <a:r>
              <a:rPr lang="nl-NL" sz="2400" kern="0" dirty="0" smtClean="0"/>
              <a:t>Work reverted to end of prior sprint</a:t>
            </a:r>
          </a:p>
          <a:p>
            <a:pPr eaLnBrk="1" hangingPunct="1">
              <a:buFontTx/>
              <a:buNone/>
            </a:pPr>
            <a:r>
              <a:rPr lang="nl-NL" sz="2400" kern="0" dirty="0" smtClean="0"/>
              <a:t>Raises visibility of problems</a:t>
            </a:r>
            <a:endParaRPr lang="nl-NL" sz="2400" kern="0" dirty="0" smtClean="0"/>
          </a:p>
        </p:txBody>
      </p:sp>
      <p:pic>
        <p:nvPicPr>
          <p:cNvPr id="5" name="Picture 4" descr="Symbol-Stop"/>
          <p:cNvPicPr>
            <a:picLocks noChangeAspect="1" noChangeArrowheads="1"/>
          </p:cNvPicPr>
          <p:nvPr/>
        </p:nvPicPr>
        <p:blipFill>
          <a:blip r:embed="rId2" cstate="print"/>
          <a:srcRect/>
          <a:stretch>
            <a:fillRect/>
          </a:stretch>
        </p:blipFill>
        <p:spPr bwMode="auto">
          <a:xfrm>
            <a:off x="5508625" y="2902743"/>
            <a:ext cx="2016125" cy="2016125"/>
          </a:xfrm>
          <a:prstGeom prst="rect">
            <a:avLst/>
          </a:prstGeom>
          <a:noFill/>
          <a:ln w="9525">
            <a:noFill/>
            <a:miter lim="800000"/>
            <a:headEnd/>
            <a:tailEnd/>
          </a:ln>
        </p:spPr>
      </p:pic>
    </p:spTree>
    <p:extLst>
      <p:ext uri="{BB962C8B-B14F-4D97-AF65-F5344CB8AC3E}">
        <p14:creationId xmlns:p14="http://schemas.microsoft.com/office/powerpoint/2010/main" val="23241280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framework</a:t>
            </a:r>
          </a:p>
        </p:txBody>
      </p:sp>
      <p:grpSp>
        <p:nvGrpSpPr>
          <p:cNvPr id="4" name="Group 1"/>
          <p:cNvGrpSpPr>
            <a:grpSpLocks/>
          </p:cNvGrpSpPr>
          <p:nvPr/>
        </p:nvGrpSpPr>
        <p:grpSpPr bwMode="auto">
          <a:xfrm>
            <a:off x="650875" y="971550"/>
            <a:ext cx="3727450" cy="1450975"/>
            <a:chOff x="0" y="0"/>
            <a:chExt cx="2608" cy="1288"/>
          </a:xfrm>
        </p:grpSpPr>
        <p:sp>
          <p:nvSpPr>
            <p:cNvPr id="5" name="AutoShape 2"/>
            <p:cNvSpPr>
              <a:spLocks/>
            </p:cNvSpPr>
            <p:nvPr/>
          </p:nvSpPr>
          <p:spPr bwMode="auto">
            <a:xfrm>
              <a:off x="8" y="0"/>
              <a:ext cx="2600" cy="1288"/>
            </a:xfrm>
            <a:prstGeom prst="roundRect">
              <a:avLst>
                <a:gd name="adj" fmla="val 14903"/>
              </a:avLst>
            </a:prstGeom>
            <a:solidFill>
              <a:srgbClr val="E6E6E6"/>
            </a:solidFill>
            <a:ln w="25400">
              <a:solidFill>
                <a:srgbClr val="B3B3B3"/>
              </a:solidFill>
              <a:round/>
              <a:headEnd/>
              <a:tailEnd/>
            </a:ln>
            <a:effectLst>
              <a:outerShdw dist="63500" dir="2700000" algn="ctr" rotWithShape="0">
                <a:schemeClr val="bg2">
                  <a:alpha val="29999"/>
                </a:schemeClr>
              </a:outerShdw>
            </a:effectLst>
          </p:spPr>
          <p:txBody>
            <a:bodyPr/>
            <a:lstStyle/>
            <a:p>
              <a:pPr>
                <a:defRPr/>
              </a:pPr>
              <a:endParaRPr lang="en-US" sz="2000" dirty="0">
                <a:latin typeface="Arial" pitchFamily="34" charset="0"/>
              </a:endParaRPr>
            </a:p>
          </p:txBody>
        </p:sp>
        <p:sp>
          <p:nvSpPr>
            <p:cNvPr id="6" name="Rectangle 3"/>
            <p:cNvSpPr>
              <a:spLocks/>
            </p:cNvSpPr>
            <p:nvPr/>
          </p:nvSpPr>
          <p:spPr bwMode="auto">
            <a:xfrm>
              <a:off x="96" y="392"/>
              <a:ext cx="1768" cy="832"/>
            </a:xfrm>
            <a:prstGeom prst="rect">
              <a:avLst/>
            </a:prstGeom>
            <a:noFill/>
            <a:ln w="9525">
              <a:noFill/>
              <a:miter lim="800000"/>
              <a:headEnd/>
              <a:tailEnd/>
            </a:ln>
          </p:spPr>
          <p:txBody>
            <a:bodyPr lIns="50800" tIns="50800" rIns="50800" bIns="50800"/>
            <a:lstStyle/>
            <a:p>
              <a:pPr>
                <a:buClr>
                  <a:srgbClr val="B3B3B3"/>
                </a:buClr>
                <a:buSzPct val="125000"/>
                <a:buFont typeface="Lucida Grande" pitchFamily="80" charset="0"/>
                <a:buChar char="•"/>
                <a:tabLst>
                  <a:tab pos="958850" algn="l"/>
                </a:tabLst>
              </a:pPr>
              <a:r>
                <a:rPr lang="en-US" sz="2000">
                  <a:solidFill>
                    <a:srgbClr val="B3B3B3"/>
                  </a:solidFill>
                  <a:ea typeface="Gill Sans" pitchFamily="80" charset="0"/>
                  <a:cs typeface="Gill Sans" pitchFamily="80" charset="0"/>
                </a:rPr>
                <a:t>Product owner</a:t>
              </a:r>
            </a:p>
            <a:p>
              <a:pPr>
                <a:buClr>
                  <a:srgbClr val="B3B3B3"/>
                </a:buClr>
                <a:buSzPct val="125000"/>
                <a:buFont typeface="Lucida Grande" pitchFamily="80" charset="0"/>
                <a:buChar char="•"/>
                <a:tabLst>
                  <a:tab pos="958850" algn="l"/>
                </a:tabLst>
              </a:pPr>
              <a:r>
                <a:rPr lang="en-US" sz="2000">
                  <a:solidFill>
                    <a:srgbClr val="B3B3B3"/>
                  </a:solidFill>
                  <a:ea typeface="Gill Sans" pitchFamily="80" charset="0"/>
                  <a:cs typeface="Gill Sans" pitchFamily="80" charset="0"/>
                </a:rPr>
                <a:t>Scrum Master</a:t>
              </a:r>
            </a:p>
            <a:p>
              <a:pPr>
                <a:buClr>
                  <a:srgbClr val="B3B3B3"/>
                </a:buClr>
                <a:buSzPct val="125000"/>
                <a:buFont typeface="Lucida Grande" pitchFamily="80" charset="0"/>
                <a:buChar char="•"/>
                <a:tabLst>
                  <a:tab pos="958850" algn="l"/>
                </a:tabLst>
              </a:pPr>
              <a:r>
                <a:rPr lang="en-US" sz="2000">
                  <a:solidFill>
                    <a:srgbClr val="B3B3B3"/>
                  </a:solidFill>
                  <a:ea typeface="Gill Sans" pitchFamily="80" charset="0"/>
                  <a:cs typeface="Gill Sans" pitchFamily="80" charset="0"/>
                </a:rPr>
                <a:t>Team</a:t>
              </a:r>
            </a:p>
          </p:txBody>
        </p:sp>
        <p:sp>
          <p:nvSpPr>
            <p:cNvPr id="7" name="Rectangle 4"/>
            <p:cNvSpPr>
              <a:spLocks/>
            </p:cNvSpPr>
            <p:nvPr/>
          </p:nvSpPr>
          <p:spPr bwMode="auto">
            <a:xfrm>
              <a:off x="304" y="0"/>
              <a:ext cx="1200" cy="376"/>
            </a:xfrm>
            <a:prstGeom prst="rect">
              <a:avLst/>
            </a:prstGeom>
            <a:solidFill>
              <a:srgbClr val="B3B3B3"/>
            </a:solidFill>
            <a:ln w="25400">
              <a:noFill/>
              <a:miter lim="800000"/>
              <a:headEnd/>
              <a:tailEnd/>
            </a:ln>
          </p:spPr>
          <p:txBody>
            <a:bodyPr/>
            <a:lstStyle/>
            <a:p>
              <a:endParaRPr lang="en-US" sz="2000"/>
            </a:p>
          </p:txBody>
        </p:sp>
        <p:sp>
          <p:nvSpPr>
            <p:cNvPr id="8" name="AutoShape 5"/>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9" name="AutoShape 6"/>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10" name="Rectangle 7"/>
            <p:cNvSpPr>
              <a:spLocks/>
            </p:cNvSpPr>
            <p:nvPr/>
          </p:nvSpPr>
          <p:spPr bwMode="auto">
            <a:xfrm>
              <a:off x="0" y="216"/>
              <a:ext cx="392" cy="160"/>
            </a:xfrm>
            <a:prstGeom prst="rect">
              <a:avLst/>
            </a:prstGeom>
            <a:solidFill>
              <a:srgbClr val="B3B3B3"/>
            </a:solidFill>
            <a:ln w="25400">
              <a:noFill/>
              <a:miter lim="800000"/>
              <a:headEnd/>
              <a:tailEnd/>
            </a:ln>
          </p:spPr>
          <p:txBody>
            <a:bodyPr/>
            <a:lstStyle/>
            <a:p>
              <a:endParaRPr lang="en-US" sz="2000"/>
            </a:p>
          </p:txBody>
        </p:sp>
        <p:sp>
          <p:nvSpPr>
            <p:cNvPr id="11" name="Rectangle 8"/>
            <p:cNvSpPr>
              <a:spLocks/>
            </p:cNvSpPr>
            <p:nvPr/>
          </p:nvSpPr>
          <p:spPr bwMode="auto">
            <a:xfrm>
              <a:off x="1352" y="0"/>
              <a:ext cx="392" cy="160"/>
            </a:xfrm>
            <a:prstGeom prst="rect">
              <a:avLst/>
            </a:prstGeom>
            <a:solidFill>
              <a:srgbClr val="B3B3B3"/>
            </a:solidFill>
            <a:ln w="25400">
              <a:noFill/>
              <a:miter lim="800000"/>
              <a:headEnd/>
              <a:tailEnd/>
            </a:ln>
          </p:spPr>
          <p:txBody>
            <a:bodyPr/>
            <a:lstStyle/>
            <a:p>
              <a:endParaRPr lang="en-US" sz="2000"/>
            </a:p>
          </p:txBody>
        </p:sp>
        <p:sp>
          <p:nvSpPr>
            <p:cNvPr id="12" name="Rectangle 9"/>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tabLst>
                  <a:tab pos="958850" algn="l"/>
                </a:tabLst>
              </a:pPr>
              <a:r>
                <a:rPr lang="en-US" sz="2000">
                  <a:solidFill>
                    <a:srgbClr val="FFFFFF"/>
                  </a:solidFill>
                  <a:ea typeface="Gill Sans" pitchFamily="80" charset="0"/>
                  <a:cs typeface="Gill Sans" pitchFamily="80" charset="0"/>
                </a:rPr>
                <a:t>Roles</a:t>
              </a:r>
            </a:p>
          </p:txBody>
        </p:sp>
      </p:grpSp>
      <p:grpSp>
        <p:nvGrpSpPr>
          <p:cNvPr id="13" name="Group 11"/>
          <p:cNvGrpSpPr>
            <a:grpSpLocks/>
          </p:cNvGrpSpPr>
          <p:nvPr/>
        </p:nvGrpSpPr>
        <p:grpSpPr bwMode="auto">
          <a:xfrm>
            <a:off x="2667000" y="1812131"/>
            <a:ext cx="3725862" cy="1751806"/>
            <a:chOff x="0" y="0"/>
            <a:chExt cx="2608" cy="1592"/>
          </a:xfrm>
        </p:grpSpPr>
        <p:sp>
          <p:nvSpPr>
            <p:cNvPr id="14" name="AutoShape 12"/>
            <p:cNvSpPr>
              <a:spLocks/>
            </p:cNvSpPr>
            <p:nvPr/>
          </p:nvSpPr>
          <p:spPr bwMode="auto">
            <a:xfrm>
              <a:off x="8" y="0"/>
              <a:ext cx="2600" cy="1592"/>
            </a:xfrm>
            <a:prstGeom prst="roundRect">
              <a:avLst>
                <a:gd name="adj" fmla="val 12060"/>
              </a:avLst>
            </a:prstGeom>
            <a:solidFill>
              <a:srgbClr val="E6E6E6"/>
            </a:solidFill>
            <a:ln w="25400">
              <a:solidFill>
                <a:srgbClr val="B3B3B3"/>
              </a:solidFill>
              <a:round/>
              <a:headEnd/>
              <a:tailEnd/>
            </a:ln>
            <a:effectLst>
              <a:outerShdw dist="63500" dir="2700000" algn="ctr" rotWithShape="0">
                <a:schemeClr val="bg2">
                  <a:alpha val="29999"/>
                </a:schemeClr>
              </a:outerShdw>
            </a:effectLst>
          </p:spPr>
          <p:txBody>
            <a:bodyPr/>
            <a:lstStyle/>
            <a:p>
              <a:pPr>
                <a:defRPr/>
              </a:pPr>
              <a:endParaRPr lang="en-US" sz="2000" dirty="0">
                <a:latin typeface="Arial" pitchFamily="34" charset="0"/>
              </a:endParaRPr>
            </a:p>
          </p:txBody>
        </p:sp>
        <p:sp>
          <p:nvSpPr>
            <p:cNvPr id="15" name="Rectangle 13"/>
            <p:cNvSpPr>
              <a:spLocks/>
            </p:cNvSpPr>
            <p:nvPr/>
          </p:nvSpPr>
          <p:spPr bwMode="auto">
            <a:xfrm>
              <a:off x="96" y="392"/>
              <a:ext cx="2320" cy="1088"/>
            </a:xfrm>
            <a:prstGeom prst="rect">
              <a:avLst/>
            </a:prstGeom>
            <a:noFill/>
            <a:ln w="9525">
              <a:noFill/>
              <a:miter lim="800000"/>
              <a:headEnd/>
              <a:tailEnd/>
            </a:ln>
          </p:spPr>
          <p:txBody>
            <a:bodyPr lIns="50800" tIns="50800" rIns="50800" bIns="50800"/>
            <a:lstStyle/>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Sprint planning</a:t>
              </a:r>
            </a:p>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Sprint review</a:t>
              </a:r>
            </a:p>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Sprint retrospective</a:t>
              </a:r>
            </a:p>
            <a:p>
              <a:pPr>
                <a:buClr>
                  <a:srgbClr val="B3B3B3"/>
                </a:buClr>
                <a:buSzPct val="125000"/>
                <a:buFont typeface="Lucida Grande" pitchFamily="80" charset="0"/>
                <a:buChar char="•"/>
                <a:tabLst>
                  <a:tab pos="958850" algn="l"/>
                </a:tabLst>
              </a:pPr>
              <a:r>
                <a:rPr lang="en-US" sz="2000" dirty="0">
                  <a:solidFill>
                    <a:srgbClr val="B3B3B3"/>
                  </a:solidFill>
                  <a:ea typeface="Gill Sans" pitchFamily="80" charset="0"/>
                  <a:cs typeface="Gill Sans" pitchFamily="80" charset="0"/>
                </a:rPr>
                <a:t>Daily scrum meeting</a:t>
              </a:r>
            </a:p>
          </p:txBody>
        </p:sp>
        <p:sp>
          <p:nvSpPr>
            <p:cNvPr id="16" name="Rectangle 14"/>
            <p:cNvSpPr>
              <a:spLocks/>
            </p:cNvSpPr>
            <p:nvPr/>
          </p:nvSpPr>
          <p:spPr bwMode="auto">
            <a:xfrm>
              <a:off x="304" y="0"/>
              <a:ext cx="1200" cy="376"/>
            </a:xfrm>
            <a:prstGeom prst="rect">
              <a:avLst/>
            </a:prstGeom>
            <a:solidFill>
              <a:srgbClr val="B3B3B3"/>
            </a:solidFill>
            <a:ln w="25400">
              <a:noFill/>
              <a:miter lim="800000"/>
              <a:headEnd/>
              <a:tailEnd/>
            </a:ln>
          </p:spPr>
          <p:txBody>
            <a:bodyPr/>
            <a:lstStyle/>
            <a:p>
              <a:endParaRPr lang="en-US" sz="2000"/>
            </a:p>
          </p:txBody>
        </p:sp>
        <p:sp>
          <p:nvSpPr>
            <p:cNvPr id="17" name="AutoShape 15"/>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18" name="AutoShape 16"/>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w="25400">
              <a:noFill/>
              <a:miter lim="800000"/>
              <a:headEnd/>
              <a:tailEnd/>
            </a:ln>
          </p:spPr>
          <p:txBody>
            <a:bodyPr/>
            <a:lstStyle/>
            <a:p>
              <a:endParaRPr lang="en-US" sz="2000"/>
            </a:p>
          </p:txBody>
        </p:sp>
        <p:sp>
          <p:nvSpPr>
            <p:cNvPr id="19" name="Rectangle 17"/>
            <p:cNvSpPr>
              <a:spLocks/>
            </p:cNvSpPr>
            <p:nvPr/>
          </p:nvSpPr>
          <p:spPr bwMode="auto">
            <a:xfrm>
              <a:off x="0" y="216"/>
              <a:ext cx="392" cy="160"/>
            </a:xfrm>
            <a:prstGeom prst="rect">
              <a:avLst/>
            </a:prstGeom>
            <a:solidFill>
              <a:srgbClr val="B3B3B3"/>
            </a:solidFill>
            <a:ln w="25400">
              <a:noFill/>
              <a:miter lim="800000"/>
              <a:headEnd/>
              <a:tailEnd/>
            </a:ln>
          </p:spPr>
          <p:txBody>
            <a:bodyPr/>
            <a:lstStyle/>
            <a:p>
              <a:endParaRPr lang="en-US" sz="2000"/>
            </a:p>
          </p:txBody>
        </p:sp>
        <p:sp>
          <p:nvSpPr>
            <p:cNvPr id="20" name="Rectangle 18"/>
            <p:cNvSpPr>
              <a:spLocks/>
            </p:cNvSpPr>
            <p:nvPr/>
          </p:nvSpPr>
          <p:spPr bwMode="auto">
            <a:xfrm>
              <a:off x="1352" y="0"/>
              <a:ext cx="392" cy="160"/>
            </a:xfrm>
            <a:prstGeom prst="rect">
              <a:avLst/>
            </a:prstGeom>
            <a:solidFill>
              <a:srgbClr val="B3B3B3"/>
            </a:solidFill>
            <a:ln w="25400">
              <a:noFill/>
              <a:miter lim="800000"/>
              <a:headEnd/>
              <a:tailEnd/>
            </a:ln>
          </p:spPr>
          <p:txBody>
            <a:bodyPr/>
            <a:lstStyle/>
            <a:p>
              <a:endParaRPr lang="en-US" sz="2000"/>
            </a:p>
          </p:txBody>
        </p:sp>
        <p:sp>
          <p:nvSpPr>
            <p:cNvPr id="21" name="Rectangle 19"/>
            <p:cNvSpPr>
              <a:spLocks/>
            </p:cNvSpPr>
            <p:nvPr/>
          </p:nvSpPr>
          <p:spPr bwMode="auto">
            <a:xfrm>
              <a:off x="104" y="8"/>
              <a:ext cx="1336" cy="352"/>
            </a:xfrm>
            <a:prstGeom prst="rect">
              <a:avLst/>
            </a:prstGeom>
            <a:solidFill>
              <a:srgbClr val="B3B3B3"/>
            </a:solidFill>
            <a:ln w="9525">
              <a:noFill/>
              <a:miter lim="800000"/>
              <a:headEnd/>
              <a:tailEnd/>
            </a:ln>
          </p:spPr>
          <p:txBody>
            <a:bodyPr lIns="50800" tIns="50800" rIns="50800" bIns="50800"/>
            <a:lstStyle/>
            <a:p>
              <a:pPr>
                <a:tabLst>
                  <a:tab pos="958850" algn="l"/>
                </a:tabLst>
              </a:pPr>
              <a:r>
                <a:rPr lang="en-US" sz="2000">
                  <a:solidFill>
                    <a:srgbClr val="FFFFFF"/>
                  </a:solidFill>
                  <a:ea typeface="Gill Sans" pitchFamily="80" charset="0"/>
                  <a:cs typeface="Gill Sans" pitchFamily="80" charset="0"/>
                </a:rPr>
                <a:t>Ceremonies</a:t>
              </a:r>
            </a:p>
          </p:txBody>
        </p:sp>
      </p:grpSp>
      <p:grpSp>
        <p:nvGrpSpPr>
          <p:cNvPr id="22" name="Group 20"/>
          <p:cNvGrpSpPr>
            <a:grpSpLocks/>
          </p:cNvGrpSpPr>
          <p:nvPr/>
        </p:nvGrpSpPr>
        <p:grpSpPr bwMode="auto">
          <a:xfrm>
            <a:off x="5426199" y="3150798"/>
            <a:ext cx="3727450" cy="1633133"/>
            <a:chOff x="0" y="0"/>
            <a:chExt cx="2608" cy="1288"/>
          </a:xfrm>
        </p:grpSpPr>
        <p:sp>
          <p:nvSpPr>
            <p:cNvPr id="23" name="AutoShape 21"/>
            <p:cNvSpPr>
              <a:spLocks/>
            </p:cNvSpPr>
            <p:nvPr/>
          </p:nvSpPr>
          <p:spPr bwMode="auto">
            <a:xfrm>
              <a:off x="8" y="0"/>
              <a:ext cx="2600" cy="1288"/>
            </a:xfrm>
            <a:prstGeom prst="roundRect">
              <a:avLst>
                <a:gd name="adj" fmla="val 14903"/>
              </a:avLst>
            </a:prstGeom>
            <a:blipFill dpi="0" rotWithShape="0">
              <a:blip r:embed="rId2"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sz="2000" dirty="0">
                <a:latin typeface="Arial" pitchFamily="34" charset="0"/>
              </a:endParaRPr>
            </a:p>
          </p:txBody>
        </p:sp>
        <p:sp>
          <p:nvSpPr>
            <p:cNvPr id="24" name="Rectangle 22"/>
            <p:cNvSpPr>
              <a:spLocks/>
            </p:cNvSpPr>
            <p:nvPr/>
          </p:nvSpPr>
          <p:spPr bwMode="auto">
            <a:xfrm>
              <a:off x="96" y="392"/>
              <a:ext cx="2376" cy="832"/>
            </a:xfrm>
            <a:prstGeom prst="rect">
              <a:avLst/>
            </a:prstGeom>
            <a:noFill/>
            <a:ln w="9525">
              <a:noFill/>
              <a:miter lim="800000"/>
              <a:headEnd/>
              <a:tailEnd/>
            </a:ln>
          </p:spPr>
          <p:txBody>
            <a:bodyPr lIns="50800" tIns="50800" rIns="50800" bIns="50800"/>
            <a:lstStyle/>
            <a:p>
              <a:pPr>
                <a:buClr>
                  <a:srgbClr val="FFFFFF"/>
                </a:buClr>
                <a:buSzPct val="125000"/>
                <a:buFont typeface="Gill Sans" pitchFamily="80" charset="0"/>
                <a:buChar char="•"/>
                <a:tabLst>
                  <a:tab pos="958850" algn="l"/>
                </a:tabLst>
              </a:pPr>
              <a:r>
                <a:rPr lang="en-US" sz="2000" dirty="0">
                  <a:solidFill>
                    <a:srgbClr val="FFFFFF"/>
                  </a:solidFill>
                  <a:ea typeface="Gill Sans" pitchFamily="80" charset="0"/>
                  <a:cs typeface="Gill Sans" pitchFamily="80" charset="0"/>
                </a:rPr>
                <a:t>Product backlog</a:t>
              </a:r>
            </a:p>
            <a:p>
              <a:pPr>
                <a:buClr>
                  <a:srgbClr val="FFFFFF"/>
                </a:buClr>
                <a:buSzPct val="125000"/>
                <a:buFont typeface="Gill Sans" pitchFamily="80" charset="0"/>
                <a:buChar char="•"/>
                <a:tabLst>
                  <a:tab pos="958850" algn="l"/>
                </a:tabLst>
              </a:pPr>
              <a:r>
                <a:rPr lang="en-US" sz="2000" dirty="0">
                  <a:solidFill>
                    <a:srgbClr val="FFFFFF"/>
                  </a:solidFill>
                  <a:ea typeface="Gill Sans" pitchFamily="80" charset="0"/>
                  <a:cs typeface="Gill Sans" pitchFamily="80" charset="0"/>
                </a:rPr>
                <a:t>Sprint backlog</a:t>
              </a:r>
            </a:p>
            <a:p>
              <a:pPr>
                <a:buClr>
                  <a:srgbClr val="FFFFFF"/>
                </a:buClr>
                <a:buSzPct val="125000"/>
                <a:buFont typeface="Gill Sans" pitchFamily="80" charset="0"/>
                <a:buChar char="•"/>
                <a:tabLst>
                  <a:tab pos="958850" algn="l"/>
                </a:tabLst>
              </a:pPr>
              <a:r>
                <a:rPr lang="en-US" sz="2000" dirty="0">
                  <a:solidFill>
                    <a:srgbClr val="FFFFFF"/>
                  </a:solidFill>
                  <a:ea typeface="Gill Sans" pitchFamily="80" charset="0"/>
                  <a:cs typeface="Gill Sans" pitchFamily="80" charset="0"/>
                </a:rPr>
                <a:t>Burndown charts</a:t>
              </a:r>
            </a:p>
          </p:txBody>
        </p:sp>
        <p:sp>
          <p:nvSpPr>
            <p:cNvPr id="25" name="Rectangle 23"/>
            <p:cNvSpPr>
              <a:spLocks/>
            </p:cNvSpPr>
            <p:nvPr/>
          </p:nvSpPr>
          <p:spPr bwMode="auto">
            <a:xfrm>
              <a:off x="304" y="0"/>
              <a:ext cx="1200" cy="376"/>
            </a:xfrm>
            <a:prstGeom prst="rect">
              <a:avLst/>
            </a:prstGeom>
            <a:solidFill>
              <a:srgbClr val="003C83"/>
            </a:solidFill>
            <a:ln w="25400">
              <a:noFill/>
              <a:miter lim="800000"/>
              <a:headEnd/>
              <a:tailEnd/>
            </a:ln>
          </p:spPr>
          <p:txBody>
            <a:bodyPr/>
            <a:lstStyle/>
            <a:p>
              <a:endParaRPr lang="en-US" sz="2000"/>
            </a:p>
          </p:txBody>
        </p:sp>
        <p:sp>
          <p:nvSpPr>
            <p:cNvPr id="26" name="AutoShape 24"/>
            <p:cNvSpPr>
              <a:spLocks/>
            </p:cNvSpPr>
            <p:nvPr/>
          </p:nvSpPr>
          <p:spPr bwMode="auto">
            <a:xfrm rot="10800000">
              <a:off x="1432" y="88"/>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27" name="AutoShape 25"/>
            <p:cNvSpPr>
              <a:spLocks/>
            </p:cNvSpPr>
            <p:nvPr/>
          </p:nvSpPr>
          <p:spPr bwMode="auto">
            <a:xfrm>
              <a:off x="0" y="0"/>
              <a:ext cx="312" cy="288"/>
            </a:xfrm>
            <a:custGeom>
              <a:avLst/>
              <a:gdLst>
                <a:gd name="T0" fmla="*/ 0 w 21600"/>
                <a:gd name="T1" fmla="*/ 0 h 21600"/>
                <a:gd name="T2" fmla="*/ 21600 w 21600"/>
                <a:gd name="T3" fmla="*/ 21600 h 21600"/>
              </a:gdLst>
              <a:ahLst/>
              <a:cxnLst/>
              <a:rect l="T0" t="T1" r="T2" b="T3"/>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sz="2000"/>
            </a:p>
          </p:txBody>
        </p:sp>
        <p:sp>
          <p:nvSpPr>
            <p:cNvPr id="28" name="Rectangle 26"/>
            <p:cNvSpPr>
              <a:spLocks/>
            </p:cNvSpPr>
            <p:nvPr/>
          </p:nvSpPr>
          <p:spPr bwMode="auto">
            <a:xfrm>
              <a:off x="0" y="216"/>
              <a:ext cx="392" cy="160"/>
            </a:xfrm>
            <a:prstGeom prst="rect">
              <a:avLst/>
            </a:prstGeom>
            <a:solidFill>
              <a:srgbClr val="003C83"/>
            </a:solidFill>
            <a:ln w="25400">
              <a:noFill/>
              <a:miter lim="800000"/>
              <a:headEnd/>
              <a:tailEnd/>
            </a:ln>
          </p:spPr>
          <p:txBody>
            <a:bodyPr/>
            <a:lstStyle/>
            <a:p>
              <a:endParaRPr lang="en-US" sz="2000"/>
            </a:p>
          </p:txBody>
        </p:sp>
        <p:sp>
          <p:nvSpPr>
            <p:cNvPr id="29" name="Rectangle 27"/>
            <p:cNvSpPr>
              <a:spLocks/>
            </p:cNvSpPr>
            <p:nvPr/>
          </p:nvSpPr>
          <p:spPr bwMode="auto">
            <a:xfrm>
              <a:off x="1352" y="0"/>
              <a:ext cx="392" cy="160"/>
            </a:xfrm>
            <a:prstGeom prst="rect">
              <a:avLst/>
            </a:prstGeom>
            <a:solidFill>
              <a:srgbClr val="003C83"/>
            </a:solidFill>
            <a:ln w="25400">
              <a:noFill/>
              <a:miter lim="800000"/>
              <a:headEnd/>
              <a:tailEnd/>
            </a:ln>
          </p:spPr>
          <p:txBody>
            <a:bodyPr/>
            <a:lstStyle/>
            <a:p>
              <a:endParaRPr lang="en-US" sz="2000"/>
            </a:p>
          </p:txBody>
        </p:sp>
        <p:sp>
          <p:nvSpPr>
            <p:cNvPr id="30" name="Rectangle 28"/>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tabLst>
                  <a:tab pos="958850" algn="l"/>
                </a:tabLst>
              </a:pPr>
              <a:r>
                <a:rPr lang="en-US" sz="2000">
                  <a:solidFill>
                    <a:srgbClr val="FFFFFF"/>
                  </a:solidFill>
                  <a:ea typeface="Gill Sans" pitchFamily="80" charset="0"/>
                  <a:cs typeface="Gill Sans" pitchFamily="80" charset="0"/>
                </a:rPr>
                <a:t>Artifacts</a:t>
              </a:r>
            </a:p>
          </p:txBody>
        </p:sp>
      </p:grpSp>
    </p:spTree>
    <p:extLst>
      <p:ext uri="{BB962C8B-B14F-4D97-AF65-F5344CB8AC3E}">
        <p14:creationId xmlns:p14="http://schemas.microsoft.com/office/powerpoint/2010/main" val="40839816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a:t>
            </a:r>
          </a:p>
        </p:txBody>
      </p:sp>
      <p:sp>
        <p:nvSpPr>
          <p:cNvPr id="4" name="Rectangle 2"/>
          <p:cNvSpPr txBox="1">
            <a:spLocks noChangeArrowheads="1"/>
          </p:cNvSpPr>
          <p:nvPr/>
        </p:nvSpPr>
        <p:spPr>
          <a:xfrm>
            <a:off x="4035425" y="854868"/>
            <a:ext cx="4937125" cy="4767263"/>
          </a:xfrm>
          <a:prstGeom prst="rect">
            <a:avLst/>
          </a:prstGeom>
        </p:spPr>
        <p:txBody>
          <a:bodyPr vert="horz" lIns="68589" tIns="34295" rIns="68589" bIns="34295" rtlCol="0">
            <a:normAutofit/>
          </a:bodyPr>
          <a:lstStyle>
            <a:lvl1pPr marL="342900" indent="-342900" algn="l" rtl="0" fontAlgn="base">
              <a:spcBef>
                <a:spcPct val="20000"/>
              </a:spcBef>
              <a:spcAft>
                <a:spcPct val="0"/>
              </a:spcAft>
              <a:buClr>
                <a:srgbClr val="4D4D4D"/>
              </a:buClr>
              <a:buFont typeface="Times" pitchFamily="18" charset="0"/>
              <a:buChar char="•"/>
              <a:defRPr sz="1800">
                <a:solidFill>
                  <a:srgbClr val="4D4D4D"/>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Clr>
                <a:srgbClr val="4D4D4D"/>
              </a:buClr>
              <a:buFont typeface="Times" pitchFamily="18" charset="0"/>
              <a:buChar char="•"/>
              <a:defRPr sz="1600">
                <a:solidFill>
                  <a:srgbClr val="4D4D4D"/>
                </a:solidFill>
                <a:latin typeface="Arial" panose="020B0604020202020204" pitchFamily="34" charset="0"/>
                <a:ea typeface="+mn-ea"/>
                <a:cs typeface="Arial" panose="020B0604020202020204" pitchFamily="34" charset="0"/>
              </a:defRPr>
            </a:lvl5pPr>
            <a:lvl6pPr marL="25146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6pPr>
            <a:lvl7pPr marL="29718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7pPr>
            <a:lvl8pPr marL="34290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8pPr>
            <a:lvl9pPr marL="38862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9pPr>
          </a:lstStyle>
          <a:p>
            <a:pPr marL="493713" indent="-265113" eaLnBrk="1" hangingPunct="1">
              <a:lnSpc>
                <a:spcPct val="80000"/>
              </a:lnSpc>
              <a:spcBef>
                <a:spcPts val="1263"/>
              </a:spcBef>
              <a:tabLst>
                <a:tab pos="1068388" algn="l"/>
              </a:tabLst>
            </a:pPr>
            <a:r>
              <a:rPr lang="nl-NL" sz="2800" kern="0" smtClean="0"/>
              <a:t>High-level requirements Not complete, nor perfect</a:t>
            </a:r>
          </a:p>
          <a:p>
            <a:pPr marL="493713" indent="-265113" eaLnBrk="1" hangingPunct="1">
              <a:lnSpc>
                <a:spcPct val="80000"/>
              </a:lnSpc>
              <a:spcBef>
                <a:spcPts val="1263"/>
              </a:spcBef>
              <a:tabLst>
                <a:tab pos="1068388" algn="l"/>
              </a:tabLst>
            </a:pPr>
            <a:r>
              <a:rPr lang="nl-NL" sz="2800" kern="0" smtClean="0"/>
              <a:t>Expressed as business value</a:t>
            </a:r>
          </a:p>
          <a:p>
            <a:pPr marL="493713" indent="-265113" eaLnBrk="1" hangingPunct="1">
              <a:lnSpc>
                <a:spcPct val="80000"/>
              </a:lnSpc>
              <a:spcBef>
                <a:spcPts val="1263"/>
              </a:spcBef>
              <a:tabLst>
                <a:tab pos="1068388" algn="l"/>
              </a:tabLst>
            </a:pPr>
            <a:r>
              <a:rPr lang="en-US" sz="2700" kern="0" smtClean="0"/>
              <a:t>Prioritized by the product owner</a:t>
            </a:r>
          </a:p>
          <a:p>
            <a:pPr marL="493713" indent="-265113" eaLnBrk="1" hangingPunct="1">
              <a:lnSpc>
                <a:spcPct val="80000"/>
              </a:lnSpc>
              <a:spcBef>
                <a:spcPts val="1263"/>
              </a:spcBef>
              <a:tabLst>
                <a:tab pos="1068388" algn="l"/>
              </a:tabLst>
            </a:pPr>
            <a:r>
              <a:rPr lang="en-US" sz="2700" kern="0" smtClean="0"/>
              <a:t>Reprioritized at the start of each sprint</a:t>
            </a:r>
          </a:p>
          <a:p>
            <a:pPr marL="493713" indent="-265113" eaLnBrk="1" hangingPunct="1">
              <a:lnSpc>
                <a:spcPct val="80000"/>
              </a:lnSpc>
              <a:spcBef>
                <a:spcPts val="1263"/>
              </a:spcBef>
              <a:tabLst>
                <a:tab pos="1068388" algn="l"/>
              </a:tabLst>
            </a:pPr>
            <a:r>
              <a:rPr lang="nl-NL" sz="2800" kern="0" smtClean="0"/>
              <a:t>Expected to change &amp; evolve</a:t>
            </a:r>
          </a:p>
          <a:p>
            <a:pPr marL="493713" indent="-265113" eaLnBrk="1" hangingPunct="1">
              <a:lnSpc>
                <a:spcPct val="80000"/>
              </a:lnSpc>
              <a:spcBef>
                <a:spcPts val="1263"/>
              </a:spcBef>
              <a:tabLst>
                <a:tab pos="1068388" algn="l"/>
              </a:tabLst>
            </a:pPr>
            <a:endParaRPr lang="en-US" sz="2700" kern="0" smtClean="0"/>
          </a:p>
        </p:txBody>
      </p:sp>
      <p:pic>
        <p:nvPicPr>
          <p:cNvPr id="5" name="Picture 3"/>
          <p:cNvPicPr>
            <a:picLocks noChangeAspect="1" noChangeArrowheads="1"/>
          </p:cNvPicPr>
          <p:nvPr/>
        </p:nvPicPr>
        <p:blipFill>
          <a:blip r:embed="rId2" cstate="print"/>
          <a:srcRect/>
          <a:stretch>
            <a:fillRect/>
          </a:stretch>
        </p:blipFill>
        <p:spPr bwMode="auto">
          <a:xfrm>
            <a:off x="217488" y="1354931"/>
            <a:ext cx="4046537" cy="1674812"/>
          </a:xfrm>
          <a:prstGeom prst="rect">
            <a:avLst/>
          </a:prstGeom>
          <a:noFill/>
          <a:ln w="9525">
            <a:noFill/>
            <a:miter lim="800000"/>
            <a:headEnd/>
            <a:tailEnd/>
          </a:ln>
        </p:spPr>
      </p:pic>
      <p:sp>
        <p:nvSpPr>
          <p:cNvPr id="6" name="Rectangle 4"/>
          <p:cNvSpPr>
            <a:spLocks/>
          </p:cNvSpPr>
          <p:nvPr/>
        </p:nvSpPr>
        <p:spPr bwMode="auto">
          <a:xfrm>
            <a:off x="1428750" y="3715543"/>
            <a:ext cx="2525713" cy="914400"/>
          </a:xfrm>
          <a:prstGeom prst="rect">
            <a:avLst/>
          </a:prstGeom>
          <a:blipFill dpi="0" rotWithShape="0">
            <a:blip r:embed="rId3" cstate="print"/>
            <a:srcRect/>
            <a:tile tx="0" ty="0" sx="100000" sy="100000" flip="none" algn="tl"/>
          </a:blipFill>
          <a:ln w="25400">
            <a:solidFill>
              <a:srgbClr val="003C83"/>
            </a:solidFill>
            <a:miter lim="800000"/>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2800" dirty="0">
                <a:solidFill>
                  <a:srgbClr val="FFFFFF"/>
                </a:solidFill>
                <a:latin typeface="Arial" pitchFamily="34" charset="0"/>
                <a:ea typeface="Gill Sans"/>
                <a:cs typeface="Gill Sans"/>
              </a:rPr>
              <a:t>This is the product backlog</a:t>
            </a:r>
          </a:p>
        </p:txBody>
      </p:sp>
      <p:sp>
        <p:nvSpPr>
          <p:cNvPr id="7" name="Line 5"/>
          <p:cNvSpPr>
            <a:spLocks noChangeShapeType="1"/>
          </p:cNvSpPr>
          <p:nvPr/>
        </p:nvSpPr>
        <p:spPr bwMode="auto">
          <a:xfrm>
            <a:off x="982663" y="2502693"/>
            <a:ext cx="387350" cy="1371600"/>
          </a:xfrm>
          <a:prstGeom prst="line">
            <a:avLst/>
          </a:prstGeom>
          <a:noFill/>
          <a:ln w="38100">
            <a:solidFill>
              <a:srgbClr val="033F7F"/>
            </a:solidFill>
            <a:round/>
            <a:headEnd type="stealth" w="med" len="med"/>
            <a:tailEnd/>
          </a:ln>
        </p:spPr>
        <p:txBody>
          <a:bodyPr lIns="82296" tIns="41148" rIns="82296" bIns="41148"/>
          <a:lstStyle/>
          <a:p>
            <a:endParaRPr lang="en-US"/>
          </a:p>
        </p:txBody>
      </p:sp>
    </p:spTree>
    <p:extLst>
      <p:ext uri="{BB962C8B-B14F-4D97-AF65-F5344CB8AC3E}">
        <p14:creationId xmlns:p14="http://schemas.microsoft.com/office/powerpoint/2010/main" val="9456391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a:t>
            </a:r>
          </a:p>
        </p:txBody>
      </p:sp>
      <p:pic>
        <p:nvPicPr>
          <p:cNvPr id="12" name="Picture 2"/>
          <p:cNvPicPr>
            <a:picLocks noGrp="1" noChangeAspect="1" noChangeArrowheads="1"/>
          </p:cNvPicPr>
          <p:nvPr>
            <p:ph idx="1"/>
          </p:nvPr>
        </p:nvPicPr>
        <p:blipFill>
          <a:blip r:embed="rId2" cstate="print"/>
          <a:srcRect/>
          <a:stretch>
            <a:fillRect/>
          </a:stretch>
        </p:blipFill>
        <p:spPr>
          <a:xfrm>
            <a:off x="1547813" y="1268414"/>
            <a:ext cx="6073775" cy="3600450"/>
          </a:xfrm>
          <a:noFill/>
          <a:ln w="38100">
            <a:solidFill>
              <a:schemeClr val="tx1"/>
            </a:solidFill>
          </a:ln>
        </p:spPr>
      </p:pic>
      <p:sp>
        <p:nvSpPr>
          <p:cNvPr id="13" name="Text Box 5"/>
          <p:cNvSpPr txBox="1">
            <a:spLocks noChangeArrowheads="1"/>
          </p:cNvSpPr>
          <p:nvPr/>
        </p:nvSpPr>
        <p:spPr bwMode="auto">
          <a:xfrm>
            <a:off x="6096000" y="2239169"/>
            <a:ext cx="2023310" cy="707886"/>
          </a:xfrm>
          <a:prstGeom prst="rect">
            <a:avLst/>
          </a:prstGeom>
          <a:solidFill>
            <a:srgbClr val="800000">
              <a:alpha val="74901"/>
            </a:srgbClr>
          </a:solidFill>
          <a:ln w="38100">
            <a:solidFill>
              <a:schemeClr val="tx1"/>
            </a:solidFill>
            <a:miter lim="800000"/>
            <a:headEnd/>
            <a:tailEnd/>
          </a:ln>
        </p:spPr>
        <p:txBody>
          <a:bodyPr wrap="none">
            <a:spAutoFit/>
          </a:bodyPr>
          <a:lstStyle/>
          <a:p>
            <a:pPr algn="ctr"/>
            <a:r>
              <a:rPr lang="nl-NL" sz="2000" b="1" dirty="0">
                <a:solidFill>
                  <a:schemeClr val="bg1"/>
                </a:solidFill>
              </a:rPr>
              <a:t>Includes rough</a:t>
            </a:r>
          </a:p>
          <a:p>
            <a:pPr algn="ctr"/>
            <a:r>
              <a:rPr lang="nl-NL" sz="2000" b="1" dirty="0">
                <a:solidFill>
                  <a:schemeClr val="bg1"/>
                </a:solidFill>
              </a:rPr>
              <a:t>estimates</a:t>
            </a:r>
            <a:endParaRPr lang="en-US" sz="2000" b="1" dirty="0">
              <a:solidFill>
                <a:schemeClr val="bg1"/>
              </a:solidFill>
            </a:endParaRPr>
          </a:p>
        </p:txBody>
      </p:sp>
      <p:sp>
        <p:nvSpPr>
          <p:cNvPr id="14" name="Text Box 6"/>
          <p:cNvSpPr txBox="1">
            <a:spLocks noChangeArrowheads="1"/>
          </p:cNvSpPr>
          <p:nvPr/>
        </p:nvSpPr>
        <p:spPr bwMode="auto">
          <a:xfrm>
            <a:off x="892010" y="3082131"/>
            <a:ext cx="1806905" cy="707886"/>
          </a:xfrm>
          <a:prstGeom prst="rect">
            <a:avLst/>
          </a:prstGeom>
          <a:solidFill>
            <a:srgbClr val="800000">
              <a:alpha val="74901"/>
            </a:srgbClr>
          </a:solidFill>
          <a:ln w="38100">
            <a:solidFill>
              <a:schemeClr val="tx1"/>
            </a:solidFill>
            <a:miter lim="800000"/>
            <a:headEnd/>
            <a:tailEnd/>
          </a:ln>
        </p:spPr>
        <p:txBody>
          <a:bodyPr wrap="none">
            <a:spAutoFit/>
          </a:bodyPr>
          <a:lstStyle/>
          <a:p>
            <a:pPr algn="ctr"/>
            <a:r>
              <a:rPr lang="nl-NL" sz="2000" b="1">
                <a:solidFill>
                  <a:schemeClr val="bg1"/>
                </a:solidFill>
              </a:rPr>
              <a:t>Prioritized by</a:t>
            </a:r>
          </a:p>
          <a:p>
            <a:pPr algn="ctr"/>
            <a:r>
              <a:rPr lang="nl-NL" sz="2000" b="1">
                <a:solidFill>
                  <a:schemeClr val="bg1"/>
                </a:solidFill>
              </a:rPr>
              <a:t>value &amp; risk</a:t>
            </a:r>
            <a:endParaRPr lang="en-US" sz="2000" b="1">
              <a:solidFill>
                <a:schemeClr val="bg1"/>
              </a:solidFill>
            </a:endParaRPr>
          </a:p>
        </p:txBody>
      </p:sp>
      <p:sp>
        <p:nvSpPr>
          <p:cNvPr id="15" name="Text Box 7"/>
          <p:cNvSpPr txBox="1">
            <a:spLocks noChangeArrowheads="1"/>
          </p:cNvSpPr>
          <p:nvPr/>
        </p:nvSpPr>
        <p:spPr bwMode="auto">
          <a:xfrm>
            <a:off x="6156325" y="3945731"/>
            <a:ext cx="2339975" cy="707886"/>
          </a:xfrm>
          <a:prstGeom prst="rect">
            <a:avLst/>
          </a:prstGeom>
          <a:solidFill>
            <a:srgbClr val="800000">
              <a:alpha val="74901"/>
            </a:srgbClr>
          </a:solidFill>
          <a:ln w="38100">
            <a:solidFill>
              <a:schemeClr val="tx1"/>
            </a:solidFill>
            <a:miter lim="800000"/>
            <a:headEnd/>
            <a:tailEnd/>
          </a:ln>
        </p:spPr>
        <p:txBody>
          <a:bodyPr>
            <a:spAutoFit/>
          </a:bodyPr>
          <a:lstStyle/>
          <a:p>
            <a:pPr algn="ctr"/>
            <a:r>
              <a:rPr lang="nl-NL" sz="2000" b="1">
                <a:solidFill>
                  <a:schemeClr val="bg1"/>
                </a:solidFill>
              </a:rPr>
              <a:t>Publicly</a:t>
            </a:r>
          </a:p>
          <a:p>
            <a:pPr algn="ctr"/>
            <a:r>
              <a:rPr lang="nl-NL" sz="2000" b="1">
                <a:solidFill>
                  <a:schemeClr val="bg1"/>
                </a:solidFill>
              </a:rPr>
              <a:t>visible</a:t>
            </a:r>
            <a:endParaRPr lang="en-US" sz="2000" b="1">
              <a:solidFill>
                <a:schemeClr val="bg1"/>
              </a:solidFill>
            </a:endParaRPr>
          </a:p>
        </p:txBody>
      </p:sp>
      <p:sp>
        <p:nvSpPr>
          <p:cNvPr id="16" name="Text Box 8"/>
          <p:cNvSpPr txBox="1">
            <a:spLocks noChangeArrowheads="1"/>
          </p:cNvSpPr>
          <p:nvPr/>
        </p:nvSpPr>
        <p:spPr bwMode="auto">
          <a:xfrm>
            <a:off x="533400" y="4212431"/>
            <a:ext cx="2363146" cy="707886"/>
          </a:xfrm>
          <a:prstGeom prst="rect">
            <a:avLst/>
          </a:prstGeom>
          <a:solidFill>
            <a:srgbClr val="800000">
              <a:alpha val="74901"/>
            </a:srgbClr>
          </a:solidFill>
          <a:ln w="38100">
            <a:solidFill>
              <a:schemeClr val="tx1"/>
            </a:solidFill>
            <a:miter lim="800000"/>
            <a:headEnd/>
            <a:tailEnd/>
          </a:ln>
        </p:spPr>
        <p:txBody>
          <a:bodyPr wrap="none">
            <a:spAutoFit/>
          </a:bodyPr>
          <a:lstStyle/>
          <a:p>
            <a:pPr algn="ctr"/>
            <a:r>
              <a:rPr lang="nl-NL" sz="2000" b="1">
                <a:solidFill>
                  <a:schemeClr val="bg1"/>
                </a:solidFill>
              </a:rPr>
              <a:t>Better to describe</a:t>
            </a:r>
          </a:p>
          <a:p>
            <a:pPr algn="ctr"/>
            <a:r>
              <a:rPr lang="nl-NL" sz="2000" b="1">
                <a:solidFill>
                  <a:schemeClr val="bg1"/>
                </a:solidFill>
              </a:rPr>
              <a:t>as user stories</a:t>
            </a:r>
            <a:endParaRPr lang="en-US" sz="2000" b="1">
              <a:solidFill>
                <a:schemeClr val="bg1"/>
              </a:solidFill>
            </a:endParaRPr>
          </a:p>
        </p:txBody>
      </p:sp>
      <p:sp>
        <p:nvSpPr>
          <p:cNvPr id="17" name="Line 9"/>
          <p:cNvSpPr>
            <a:spLocks noChangeShapeType="1"/>
          </p:cNvSpPr>
          <p:nvPr/>
        </p:nvSpPr>
        <p:spPr bwMode="auto">
          <a:xfrm flipV="1">
            <a:off x="6513136" y="1735931"/>
            <a:ext cx="431800" cy="503237"/>
          </a:xfrm>
          <a:prstGeom prst="line">
            <a:avLst/>
          </a:prstGeom>
          <a:noFill/>
          <a:ln w="63500">
            <a:solidFill>
              <a:schemeClr val="tx1"/>
            </a:solidFill>
            <a:round/>
            <a:headEnd/>
            <a:tailEnd type="triangle" w="med" len="med"/>
          </a:ln>
        </p:spPr>
        <p:txBody>
          <a:bodyPr/>
          <a:lstStyle/>
          <a:p>
            <a:endParaRPr lang="en-US" sz="2000"/>
          </a:p>
        </p:txBody>
      </p:sp>
      <p:sp>
        <p:nvSpPr>
          <p:cNvPr id="18" name="Line 10"/>
          <p:cNvSpPr>
            <a:spLocks noChangeShapeType="1"/>
          </p:cNvSpPr>
          <p:nvPr/>
        </p:nvSpPr>
        <p:spPr bwMode="auto">
          <a:xfrm flipV="1">
            <a:off x="1619250" y="2650331"/>
            <a:ext cx="431800" cy="431800"/>
          </a:xfrm>
          <a:prstGeom prst="line">
            <a:avLst/>
          </a:prstGeom>
          <a:noFill/>
          <a:ln w="63500">
            <a:solidFill>
              <a:schemeClr val="tx1"/>
            </a:solidFill>
            <a:round/>
            <a:headEnd/>
            <a:tailEnd type="triangle" w="med" len="med"/>
          </a:ln>
        </p:spPr>
        <p:txBody>
          <a:bodyPr/>
          <a:lstStyle/>
          <a:p>
            <a:endParaRPr lang="en-US" sz="2000"/>
          </a:p>
        </p:txBody>
      </p:sp>
      <p:sp>
        <p:nvSpPr>
          <p:cNvPr id="19" name="Line 11"/>
          <p:cNvSpPr>
            <a:spLocks noChangeShapeType="1"/>
          </p:cNvSpPr>
          <p:nvPr/>
        </p:nvSpPr>
        <p:spPr bwMode="auto">
          <a:xfrm flipV="1">
            <a:off x="2335686" y="3790017"/>
            <a:ext cx="940914" cy="422414"/>
          </a:xfrm>
          <a:prstGeom prst="line">
            <a:avLst/>
          </a:prstGeom>
          <a:noFill/>
          <a:ln w="63500">
            <a:solidFill>
              <a:schemeClr val="tx1"/>
            </a:solidFill>
            <a:round/>
            <a:headEnd/>
            <a:tailEnd type="triangle" w="med" len="med"/>
          </a:ln>
        </p:spPr>
        <p:txBody>
          <a:bodyPr/>
          <a:lstStyle/>
          <a:p>
            <a:endParaRPr lang="en-US" sz="2000"/>
          </a:p>
        </p:txBody>
      </p:sp>
    </p:spTree>
    <p:extLst>
      <p:ext uri="{BB962C8B-B14F-4D97-AF65-F5344CB8AC3E}">
        <p14:creationId xmlns:p14="http://schemas.microsoft.com/office/powerpoint/2010/main" val="33297491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Iteration/Sprint Backlog</a:t>
            </a:r>
            <a:endParaRPr lang="en-US" dirty="0"/>
          </a:p>
        </p:txBody>
      </p:sp>
      <p:pic>
        <p:nvPicPr>
          <p:cNvPr id="4" name="Picture 4"/>
          <p:cNvPicPr>
            <a:picLocks noGrp="1" noChangeAspect="1" noChangeArrowheads="1"/>
          </p:cNvPicPr>
          <p:nvPr>
            <p:ph idx="1"/>
          </p:nvPr>
        </p:nvPicPr>
        <p:blipFill>
          <a:blip r:embed="rId2" cstate="print"/>
          <a:srcRect/>
          <a:stretch>
            <a:fillRect/>
          </a:stretch>
        </p:blipFill>
        <p:spPr>
          <a:xfrm>
            <a:off x="1763713" y="1050131"/>
            <a:ext cx="5761037" cy="3594893"/>
          </a:xfrm>
          <a:ln w="38100">
            <a:solidFill>
              <a:schemeClr val="tx1"/>
            </a:solidFill>
          </a:ln>
        </p:spPr>
      </p:pic>
      <p:sp>
        <p:nvSpPr>
          <p:cNvPr id="5" name="WordArt 6"/>
          <p:cNvSpPr>
            <a:spLocks noChangeArrowheads="1" noChangeShapeType="1" noTextEdit="1"/>
          </p:cNvSpPr>
          <p:nvPr/>
        </p:nvSpPr>
        <p:spPr bwMode="auto">
          <a:xfrm>
            <a:off x="611188" y="2955131"/>
            <a:ext cx="2592387" cy="1493400"/>
          </a:xfrm>
          <a:prstGeom prst="rect">
            <a:avLst/>
          </a:prstGeom>
        </p:spPr>
        <p:txBody>
          <a:bodyPr wrap="none" fromWordArt="1">
            <a:prstTxWarp prst="textSlantUp">
              <a:avLst>
                <a:gd name="adj" fmla="val 55556"/>
              </a:avLst>
            </a:prstTxWarp>
          </a:bodyPr>
          <a:lstStyle/>
          <a:p>
            <a:pPr algn="ctr"/>
            <a:r>
              <a:rPr lang="en-US" sz="3600" b="1" kern="10" dirty="0">
                <a:ln w="38100">
                  <a:solidFill>
                    <a:srgbClr val="000000"/>
                  </a:solidFill>
                  <a:round/>
                  <a:headEnd/>
                  <a:tailEnd/>
                </a:ln>
                <a:gradFill rotWithShape="1">
                  <a:gsLst>
                    <a:gs pos="0">
                      <a:srgbClr val="FF0000"/>
                    </a:gs>
                    <a:gs pos="100000">
                      <a:srgbClr val="800000"/>
                    </a:gs>
                  </a:gsLst>
                  <a:lin ang="5400000" scaled="1"/>
                </a:gradFill>
                <a:latin typeface="Verdana"/>
              </a:rPr>
              <a:t>sample</a:t>
            </a:r>
          </a:p>
        </p:txBody>
      </p:sp>
    </p:spTree>
    <p:extLst>
      <p:ext uri="{BB962C8B-B14F-4D97-AF65-F5344CB8AC3E}">
        <p14:creationId xmlns:p14="http://schemas.microsoft.com/office/powerpoint/2010/main" val="28587675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Grp="1" noChangeAspect="1" noChangeArrowheads="1"/>
          </p:cNvPicPr>
          <p:nvPr>
            <p:ph sz="half" idx="4294967295"/>
          </p:nvPr>
        </p:nvPicPr>
        <p:blipFill>
          <a:blip r:embed="rId2" cstate="print"/>
          <a:srcRect/>
          <a:stretch>
            <a:fillRect/>
          </a:stretch>
        </p:blipFill>
        <p:spPr>
          <a:xfrm>
            <a:off x="1763713" y="1341439"/>
            <a:ext cx="5761037" cy="3166960"/>
          </a:xfrm>
          <a:prstGeom prst="rect">
            <a:avLst/>
          </a:prstGeom>
          <a:ln w="38100">
            <a:solidFill>
              <a:schemeClr val="tx1"/>
            </a:solidFill>
          </a:ln>
        </p:spPr>
      </p:pic>
      <p:sp>
        <p:nvSpPr>
          <p:cNvPr id="9" name="Freeform 6"/>
          <p:cNvSpPr>
            <a:spLocks/>
          </p:cNvSpPr>
          <p:nvPr/>
        </p:nvSpPr>
        <p:spPr bwMode="auto">
          <a:xfrm>
            <a:off x="0" y="0"/>
            <a:ext cx="6680200" cy="4860131"/>
          </a:xfrm>
          <a:custGeom>
            <a:avLst/>
            <a:gdLst>
              <a:gd name="T0" fmla="*/ 0 w 4208"/>
              <a:gd name="T1" fmla="*/ 0 h 4320"/>
              <a:gd name="T2" fmla="*/ 2147483647 w 4208"/>
              <a:gd name="T3" fmla="*/ 0 h 4320"/>
              <a:gd name="T4" fmla="*/ 2147483647 w 4208"/>
              <a:gd name="T5" fmla="*/ 2147483647 h 4320"/>
              <a:gd name="T6" fmla="*/ 0 w 4208"/>
              <a:gd name="T7" fmla="*/ 2147483647 h 4320"/>
              <a:gd name="T8" fmla="*/ 0 60000 65536"/>
              <a:gd name="T9" fmla="*/ 0 60000 65536"/>
              <a:gd name="T10" fmla="*/ 0 60000 65536"/>
              <a:gd name="T11" fmla="*/ 0 60000 65536"/>
              <a:gd name="T12" fmla="*/ 0 w 4208"/>
              <a:gd name="T13" fmla="*/ 0 h 4320"/>
              <a:gd name="T14" fmla="*/ 4208 w 4208"/>
              <a:gd name="T15" fmla="*/ 4320 h 4320"/>
            </a:gdLst>
            <a:ahLst/>
            <a:cxnLst>
              <a:cxn ang="T8">
                <a:pos x="T0" y="T1"/>
              </a:cxn>
              <a:cxn ang="T9">
                <a:pos x="T2" y="T3"/>
              </a:cxn>
              <a:cxn ang="T10">
                <a:pos x="T4" y="T5"/>
              </a:cxn>
              <a:cxn ang="T11">
                <a:pos x="T6" y="T7"/>
              </a:cxn>
            </a:cxnLst>
            <a:rect l="T12" t="T13" r="T14" b="T15"/>
            <a:pathLst>
              <a:path w="4208" h="4320">
                <a:moveTo>
                  <a:pt x="0" y="0"/>
                </a:moveTo>
                <a:lnTo>
                  <a:pt x="4208" y="0"/>
                </a:lnTo>
                <a:lnTo>
                  <a:pt x="2028" y="4320"/>
                </a:lnTo>
                <a:lnTo>
                  <a:pt x="0" y="4320"/>
                </a:lnTo>
              </a:path>
            </a:pathLst>
          </a:custGeom>
          <a:solidFill>
            <a:schemeClr val="tx1"/>
          </a:solidFill>
          <a:ln w="9525">
            <a:solidFill>
              <a:schemeClr val="tx1"/>
            </a:solidFill>
            <a:round/>
            <a:headEnd/>
            <a:tailEnd/>
          </a:ln>
        </p:spPr>
        <p:txBody>
          <a:bodyPr/>
          <a:lstStyle/>
          <a:p>
            <a:endParaRPr lang="en-US"/>
          </a:p>
        </p:txBody>
      </p:sp>
      <p:sp>
        <p:nvSpPr>
          <p:cNvPr id="10" name="Rectangle 3"/>
          <p:cNvSpPr txBox="1">
            <a:spLocks noChangeArrowheads="1"/>
          </p:cNvSpPr>
          <p:nvPr/>
        </p:nvSpPr>
        <p:spPr>
          <a:xfrm>
            <a:off x="457200" y="1600201"/>
            <a:ext cx="6346825" cy="3207462"/>
          </a:xfrm>
          <a:prstGeom prst="rect">
            <a:avLst/>
          </a:prstGeom>
          <a:noFill/>
        </p:spPr>
        <p:txBody>
          <a:bodyPr vert="horz" lIns="91440" tIns="45720" rIns="91440" bIns="45720" rtlCol="0">
            <a:normAutofit/>
          </a:bodyPr>
          <a:lstStyle>
            <a:lvl1pPr marL="342900" indent="-342900" algn="l" rtl="0" fontAlgn="base">
              <a:spcBef>
                <a:spcPct val="20000"/>
              </a:spcBef>
              <a:spcAft>
                <a:spcPct val="0"/>
              </a:spcAft>
              <a:buClr>
                <a:srgbClr val="4D4D4D"/>
              </a:buClr>
              <a:buFont typeface="Times" pitchFamily="18" charset="0"/>
              <a:buChar char="•"/>
              <a:defRPr sz="1800">
                <a:solidFill>
                  <a:srgbClr val="4D4D4D"/>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Clr>
                <a:srgbClr val="4D4D4D"/>
              </a:buClr>
              <a:buChar char="–"/>
              <a:defRPr sz="1600">
                <a:solidFill>
                  <a:srgbClr val="4D4D4D"/>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Clr>
                <a:srgbClr val="4D4D4D"/>
              </a:buClr>
              <a:buFont typeface="Times" pitchFamily="18" charset="0"/>
              <a:buChar char="•"/>
              <a:defRPr sz="1600">
                <a:solidFill>
                  <a:srgbClr val="4D4D4D"/>
                </a:solidFill>
                <a:latin typeface="Arial" panose="020B0604020202020204" pitchFamily="34" charset="0"/>
                <a:ea typeface="+mn-ea"/>
                <a:cs typeface="Arial" panose="020B0604020202020204" pitchFamily="34" charset="0"/>
              </a:defRPr>
            </a:lvl5pPr>
            <a:lvl6pPr marL="25146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6pPr>
            <a:lvl7pPr marL="29718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7pPr>
            <a:lvl8pPr marL="34290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8pPr>
            <a:lvl9pPr marL="3886200" indent="-228600" algn="l" rtl="0" fontAlgn="base">
              <a:spcBef>
                <a:spcPct val="20000"/>
              </a:spcBef>
              <a:spcAft>
                <a:spcPct val="0"/>
              </a:spcAft>
              <a:buClr>
                <a:srgbClr val="ECBD40"/>
              </a:buClr>
              <a:buFont typeface="Times" pitchFamily="18" charset="0"/>
              <a:buChar char="•"/>
              <a:defRPr sz="2000">
                <a:solidFill>
                  <a:srgbClr val="002A4A"/>
                </a:solidFill>
                <a:latin typeface="+mn-lt"/>
                <a:ea typeface="+mn-ea"/>
                <a:cs typeface="+mn-cs"/>
              </a:defRPr>
            </a:lvl9pPr>
          </a:lstStyle>
          <a:p>
            <a:pPr eaLnBrk="1" hangingPunct="1">
              <a:buFontTx/>
              <a:buNone/>
            </a:pPr>
            <a:r>
              <a:rPr lang="nl-NL" sz="2800" kern="0" smtClean="0">
                <a:solidFill>
                  <a:schemeClr val="bg1"/>
                </a:solidFill>
              </a:rPr>
              <a:t>Owned by the team</a:t>
            </a:r>
          </a:p>
          <a:p>
            <a:pPr eaLnBrk="1" hangingPunct="1">
              <a:buFontTx/>
              <a:buNone/>
            </a:pPr>
            <a:r>
              <a:rPr lang="nl-NL" sz="2800" kern="0" smtClean="0">
                <a:solidFill>
                  <a:schemeClr val="bg1"/>
                </a:solidFill>
              </a:rPr>
              <a:t>Team allocates work</a:t>
            </a:r>
          </a:p>
          <a:p>
            <a:pPr eaLnBrk="1" hangingPunct="1">
              <a:buFontTx/>
              <a:buNone/>
            </a:pPr>
            <a:r>
              <a:rPr lang="nl-NL" sz="2800" kern="0" smtClean="0">
                <a:solidFill>
                  <a:schemeClr val="bg1"/>
                </a:solidFill>
              </a:rPr>
              <a:t>No additions by others</a:t>
            </a:r>
            <a:endParaRPr lang="nl-NL" sz="2800" kern="0" dirty="0" smtClean="0">
              <a:solidFill>
                <a:schemeClr val="bg1"/>
              </a:solidFill>
            </a:endParaRPr>
          </a:p>
        </p:txBody>
      </p:sp>
      <p:sp>
        <p:nvSpPr>
          <p:cNvPr id="2" name="Title 1"/>
          <p:cNvSpPr>
            <a:spLocks noGrp="1"/>
          </p:cNvSpPr>
          <p:nvPr>
            <p:ph type="title"/>
          </p:nvPr>
        </p:nvSpPr>
        <p:spPr/>
        <p:txBody>
          <a:bodyPr/>
          <a:lstStyle/>
          <a:p>
            <a:r>
              <a:rPr lang="nl-NL" dirty="0">
                <a:solidFill>
                  <a:srgbClr val="99CCFF"/>
                </a:solidFill>
              </a:rPr>
              <a:t>Sprint Backlog</a:t>
            </a:r>
            <a:endParaRPr lang="en-US" dirty="0"/>
          </a:p>
        </p:txBody>
      </p:sp>
    </p:spTree>
    <p:extLst>
      <p:ext uri="{BB962C8B-B14F-4D97-AF65-F5344CB8AC3E}">
        <p14:creationId xmlns:p14="http://schemas.microsoft.com/office/powerpoint/2010/main" val="336196590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sprint backlog</a:t>
            </a:r>
          </a:p>
        </p:txBody>
      </p:sp>
      <p:sp>
        <p:nvSpPr>
          <p:cNvPr id="14" name="Rectangle 2"/>
          <p:cNvSpPr>
            <a:spLocks/>
          </p:cNvSpPr>
          <p:nvPr/>
        </p:nvSpPr>
        <p:spPr bwMode="auto">
          <a:xfrm>
            <a:off x="628650" y="1126331"/>
            <a:ext cx="33147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3000" dirty="0">
                <a:solidFill>
                  <a:srgbClr val="FFFFFF"/>
                </a:solidFill>
                <a:latin typeface="Arial" pitchFamily="34" charset="0"/>
                <a:ea typeface="Gill Sans"/>
                <a:cs typeface="Gill Sans"/>
              </a:rPr>
              <a:t>Tasks</a:t>
            </a:r>
          </a:p>
        </p:txBody>
      </p:sp>
      <p:sp>
        <p:nvSpPr>
          <p:cNvPr id="15" name="Rectangle 3"/>
          <p:cNvSpPr>
            <a:spLocks/>
          </p:cNvSpPr>
          <p:nvPr/>
        </p:nvSpPr>
        <p:spPr bwMode="auto">
          <a:xfrm>
            <a:off x="628650" y="1651793"/>
            <a:ext cx="3314700" cy="527050"/>
          </a:xfrm>
          <a:prstGeom prst="rect">
            <a:avLst/>
          </a:prstGeom>
          <a:solidFill>
            <a:srgbClr val="E6E6E6"/>
          </a:solidFill>
          <a:ln w="25400">
            <a:solidFill>
              <a:schemeClr val="tx1"/>
            </a:solidFill>
            <a:miter lim="800000"/>
            <a:headEnd/>
            <a:tailEnd/>
          </a:ln>
        </p:spPr>
        <p:txBody>
          <a:bodyPr lIns="57150" tIns="57150" rIns="57150" bIns="57150" anchor="ctr"/>
          <a:lstStyle/>
          <a:p>
            <a:r>
              <a:rPr lang="en-US" sz="2400">
                <a:ea typeface="Gill Sans" pitchFamily="80" charset="0"/>
                <a:cs typeface="Gill Sans" pitchFamily="80" charset="0"/>
              </a:rPr>
              <a:t>Code the user interface</a:t>
            </a:r>
          </a:p>
        </p:txBody>
      </p:sp>
      <p:sp>
        <p:nvSpPr>
          <p:cNvPr id="16" name="Rectangle 4"/>
          <p:cNvSpPr>
            <a:spLocks/>
          </p:cNvSpPr>
          <p:nvPr/>
        </p:nvSpPr>
        <p:spPr bwMode="auto">
          <a:xfrm>
            <a:off x="628650" y="2178843"/>
            <a:ext cx="3314700" cy="525463"/>
          </a:xfrm>
          <a:prstGeom prst="rect">
            <a:avLst/>
          </a:prstGeom>
          <a:solidFill>
            <a:srgbClr val="E6E6E6"/>
          </a:solidFill>
          <a:ln w="25400">
            <a:solidFill>
              <a:schemeClr val="tx1"/>
            </a:solidFill>
            <a:miter lim="800000"/>
            <a:headEnd/>
            <a:tailEnd/>
          </a:ln>
        </p:spPr>
        <p:txBody>
          <a:bodyPr lIns="57150" tIns="57150" rIns="57150" bIns="57150" anchor="ctr"/>
          <a:lstStyle/>
          <a:p>
            <a:r>
              <a:rPr lang="en-US" sz="2500">
                <a:ea typeface="Gill Sans" pitchFamily="80" charset="0"/>
                <a:cs typeface="Gill Sans" pitchFamily="80" charset="0"/>
              </a:rPr>
              <a:t>Code the middle tier</a:t>
            </a:r>
          </a:p>
        </p:txBody>
      </p:sp>
      <p:sp>
        <p:nvSpPr>
          <p:cNvPr id="17" name="Rectangle 5"/>
          <p:cNvSpPr>
            <a:spLocks/>
          </p:cNvSpPr>
          <p:nvPr/>
        </p:nvSpPr>
        <p:spPr bwMode="auto">
          <a:xfrm>
            <a:off x="628650" y="2704306"/>
            <a:ext cx="3314700" cy="525462"/>
          </a:xfrm>
          <a:prstGeom prst="rect">
            <a:avLst/>
          </a:prstGeom>
          <a:solidFill>
            <a:srgbClr val="E6E6E6"/>
          </a:solidFill>
          <a:ln w="25400">
            <a:solidFill>
              <a:schemeClr val="tx1"/>
            </a:solidFill>
            <a:miter lim="800000"/>
            <a:headEnd/>
            <a:tailEnd/>
          </a:ln>
        </p:spPr>
        <p:txBody>
          <a:bodyPr lIns="57150" tIns="57150" rIns="57150" bIns="57150" anchor="ctr"/>
          <a:lstStyle/>
          <a:p>
            <a:r>
              <a:rPr lang="en-US" sz="2500">
                <a:ea typeface="Gill Sans" pitchFamily="80" charset="0"/>
                <a:cs typeface="Gill Sans" pitchFamily="80" charset="0"/>
              </a:rPr>
              <a:t>Test the middle tier</a:t>
            </a:r>
          </a:p>
        </p:txBody>
      </p:sp>
      <p:sp>
        <p:nvSpPr>
          <p:cNvPr id="18" name="Rectangle 6"/>
          <p:cNvSpPr>
            <a:spLocks/>
          </p:cNvSpPr>
          <p:nvPr/>
        </p:nvSpPr>
        <p:spPr bwMode="auto">
          <a:xfrm>
            <a:off x="628650" y="3229768"/>
            <a:ext cx="3314700" cy="525463"/>
          </a:xfrm>
          <a:prstGeom prst="rect">
            <a:avLst/>
          </a:prstGeom>
          <a:solidFill>
            <a:srgbClr val="E6E6E6"/>
          </a:solidFill>
          <a:ln w="25400">
            <a:solidFill>
              <a:schemeClr val="tx1"/>
            </a:solidFill>
            <a:miter lim="800000"/>
            <a:headEnd/>
            <a:tailEnd/>
          </a:ln>
        </p:spPr>
        <p:txBody>
          <a:bodyPr lIns="57150" tIns="57150" rIns="57150" bIns="57150" anchor="ctr"/>
          <a:lstStyle/>
          <a:p>
            <a:r>
              <a:rPr lang="en-US" sz="2500">
                <a:ea typeface="Gill Sans" pitchFamily="80" charset="0"/>
                <a:cs typeface="Gill Sans" pitchFamily="80" charset="0"/>
              </a:rPr>
              <a:t>Write online help</a:t>
            </a:r>
          </a:p>
        </p:txBody>
      </p:sp>
      <p:sp>
        <p:nvSpPr>
          <p:cNvPr id="19" name="Rectangle 7"/>
          <p:cNvSpPr>
            <a:spLocks/>
          </p:cNvSpPr>
          <p:nvPr/>
        </p:nvSpPr>
        <p:spPr bwMode="auto">
          <a:xfrm>
            <a:off x="628650" y="3755231"/>
            <a:ext cx="3314700" cy="525462"/>
          </a:xfrm>
          <a:prstGeom prst="rect">
            <a:avLst/>
          </a:prstGeom>
          <a:solidFill>
            <a:srgbClr val="E6E6E6"/>
          </a:solidFill>
          <a:ln w="25400">
            <a:solidFill>
              <a:schemeClr val="tx1"/>
            </a:solidFill>
            <a:miter lim="800000"/>
            <a:headEnd/>
            <a:tailEnd/>
          </a:ln>
        </p:spPr>
        <p:txBody>
          <a:bodyPr lIns="57150" tIns="57150" rIns="57150" bIns="57150" anchor="ctr"/>
          <a:lstStyle/>
          <a:p>
            <a:r>
              <a:rPr lang="en-US" sz="2500">
                <a:ea typeface="Gill Sans" pitchFamily="80" charset="0"/>
                <a:cs typeface="Gill Sans" pitchFamily="80" charset="0"/>
              </a:rPr>
              <a:t>Write the foo class</a:t>
            </a:r>
          </a:p>
        </p:txBody>
      </p:sp>
      <p:sp>
        <p:nvSpPr>
          <p:cNvPr id="20" name="Rectangle 8"/>
          <p:cNvSpPr>
            <a:spLocks/>
          </p:cNvSpPr>
          <p:nvPr/>
        </p:nvSpPr>
        <p:spPr bwMode="auto">
          <a:xfrm>
            <a:off x="3943350" y="1126331"/>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3000" dirty="0">
                <a:solidFill>
                  <a:srgbClr val="FFFFFF"/>
                </a:solidFill>
                <a:latin typeface="Arial" pitchFamily="34" charset="0"/>
                <a:ea typeface="Gill Sans"/>
                <a:cs typeface="Gill Sans"/>
              </a:rPr>
              <a:t>Mon</a:t>
            </a:r>
          </a:p>
        </p:txBody>
      </p:sp>
      <p:grpSp>
        <p:nvGrpSpPr>
          <p:cNvPr id="21" name="Group 9"/>
          <p:cNvGrpSpPr>
            <a:grpSpLocks/>
          </p:cNvGrpSpPr>
          <p:nvPr/>
        </p:nvGrpSpPr>
        <p:grpSpPr bwMode="auto">
          <a:xfrm>
            <a:off x="3943350" y="1651793"/>
            <a:ext cx="914400" cy="2628900"/>
            <a:chOff x="0" y="0"/>
            <a:chExt cx="640" cy="1840"/>
          </a:xfrm>
        </p:grpSpPr>
        <p:sp>
          <p:nvSpPr>
            <p:cNvPr id="22" name="Rectangle 10"/>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sp>
          <p:nvSpPr>
            <p:cNvPr id="23" name="Rectangle 11"/>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16</a:t>
              </a:r>
            </a:p>
          </p:txBody>
        </p:sp>
        <p:sp>
          <p:nvSpPr>
            <p:cNvPr id="24" name="Rectangle 12"/>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sp>
          <p:nvSpPr>
            <p:cNvPr id="25" name="Rectangle 13"/>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12</a:t>
              </a:r>
            </a:p>
          </p:txBody>
        </p:sp>
        <p:sp>
          <p:nvSpPr>
            <p:cNvPr id="26" name="Rectangle 14"/>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grpSp>
      <p:sp>
        <p:nvSpPr>
          <p:cNvPr id="27" name="Rectangle 15"/>
          <p:cNvSpPr>
            <a:spLocks/>
          </p:cNvSpPr>
          <p:nvPr/>
        </p:nvSpPr>
        <p:spPr bwMode="auto">
          <a:xfrm>
            <a:off x="4857750" y="1126331"/>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3000" dirty="0">
                <a:solidFill>
                  <a:srgbClr val="FFFFFF"/>
                </a:solidFill>
                <a:latin typeface="Arial" pitchFamily="34" charset="0"/>
                <a:ea typeface="Gill Sans"/>
                <a:cs typeface="Gill Sans"/>
              </a:rPr>
              <a:t>Tues</a:t>
            </a:r>
          </a:p>
        </p:txBody>
      </p:sp>
      <p:grpSp>
        <p:nvGrpSpPr>
          <p:cNvPr id="28" name="Group 16"/>
          <p:cNvGrpSpPr>
            <a:grpSpLocks/>
          </p:cNvGrpSpPr>
          <p:nvPr/>
        </p:nvGrpSpPr>
        <p:grpSpPr bwMode="auto">
          <a:xfrm>
            <a:off x="4857750" y="1651793"/>
            <a:ext cx="914400" cy="2628900"/>
            <a:chOff x="0" y="0"/>
            <a:chExt cx="640" cy="1840"/>
          </a:xfrm>
        </p:grpSpPr>
        <p:sp>
          <p:nvSpPr>
            <p:cNvPr id="29" name="Rectangle 17"/>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4</a:t>
              </a:r>
            </a:p>
          </p:txBody>
        </p:sp>
        <p:sp>
          <p:nvSpPr>
            <p:cNvPr id="30" name="Rectangle 18"/>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12</a:t>
              </a:r>
            </a:p>
          </p:txBody>
        </p:sp>
        <p:sp>
          <p:nvSpPr>
            <p:cNvPr id="31" name="Rectangle 19"/>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16</a:t>
              </a:r>
            </a:p>
          </p:txBody>
        </p:sp>
        <p:sp>
          <p:nvSpPr>
            <p:cNvPr id="32" name="Rectangle 20"/>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a:lstStyle/>
            <a:p>
              <a:endParaRPr lang="en-US"/>
            </a:p>
          </p:txBody>
        </p:sp>
        <p:sp>
          <p:nvSpPr>
            <p:cNvPr id="33" name="Rectangle 21"/>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grpSp>
      <p:sp>
        <p:nvSpPr>
          <p:cNvPr id="34" name="Rectangle 22"/>
          <p:cNvSpPr>
            <a:spLocks/>
          </p:cNvSpPr>
          <p:nvPr/>
        </p:nvSpPr>
        <p:spPr bwMode="auto">
          <a:xfrm>
            <a:off x="5772150" y="1126331"/>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3000" dirty="0">
                <a:solidFill>
                  <a:srgbClr val="FFFFFF"/>
                </a:solidFill>
                <a:latin typeface="Arial" pitchFamily="34" charset="0"/>
                <a:ea typeface="Gill Sans"/>
                <a:cs typeface="Gill Sans"/>
              </a:rPr>
              <a:t>Wed</a:t>
            </a:r>
          </a:p>
        </p:txBody>
      </p:sp>
      <p:sp>
        <p:nvSpPr>
          <p:cNvPr id="35" name="Rectangle 23"/>
          <p:cNvSpPr>
            <a:spLocks/>
          </p:cNvSpPr>
          <p:nvPr/>
        </p:nvSpPr>
        <p:spPr bwMode="auto">
          <a:xfrm>
            <a:off x="6686550" y="1126331"/>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3000" dirty="0">
                <a:solidFill>
                  <a:srgbClr val="FFFFFF"/>
                </a:solidFill>
                <a:latin typeface="Arial" pitchFamily="34" charset="0"/>
                <a:ea typeface="Gill Sans"/>
                <a:cs typeface="Gill Sans"/>
              </a:rPr>
              <a:t>Thur</a:t>
            </a:r>
          </a:p>
        </p:txBody>
      </p:sp>
      <p:grpSp>
        <p:nvGrpSpPr>
          <p:cNvPr id="36" name="Group 24"/>
          <p:cNvGrpSpPr>
            <a:grpSpLocks/>
          </p:cNvGrpSpPr>
          <p:nvPr/>
        </p:nvGrpSpPr>
        <p:grpSpPr bwMode="auto">
          <a:xfrm>
            <a:off x="6686550" y="1651793"/>
            <a:ext cx="914400" cy="3155950"/>
            <a:chOff x="0" y="0"/>
            <a:chExt cx="640" cy="2208"/>
          </a:xfrm>
        </p:grpSpPr>
        <p:sp>
          <p:nvSpPr>
            <p:cNvPr id="37" name="Rectangle 25"/>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a:lstStyle/>
            <a:p>
              <a:endParaRPr lang="en-US"/>
            </a:p>
          </p:txBody>
        </p:sp>
        <p:sp>
          <p:nvSpPr>
            <p:cNvPr id="38" name="Rectangle 26"/>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4</a:t>
              </a:r>
            </a:p>
          </p:txBody>
        </p:sp>
        <p:sp>
          <p:nvSpPr>
            <p:cNvPr id="39" name="Rectangle 27"/>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11</a:t>
              </a:r>
            </a:p>
          </p:txBody>
        </p:sp>
        <p:sp>
          <p:nvSpPr>
            <p:cNvPr id="40" name="Rectangle 28"/>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a:lstStyle/>
            <a:p>
              <a:endParaRPr lang="en-US"/>
            </a:p>
          </p:txBody>
        </p:sp>
        <p:sp>
          <p:nvSpPr>
            <p:cNvPr id="41" name="Rectangle 29"/>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sp>
          <p:nvSpPr>
            <p:cNvPr id="42" name="Rectangle 30"/>
            <p:cNvSpPr>
              <a:spLocks/>
            </p:cNvSpPr>
            <p:nvPr/>
          </p:nvSpPr>
          <p:spPr bwMode="auto">
            <a:xfrm>
              <a:off x="0" y="184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4</a:t>
              </a:r>
            </a:p>
          </p:txBody>
        </p:sp>
      </p:grpSp>
      <p:sp>
        <p:nvSpPr>
          <p:cNvPr id="43" name="Rectangle 31"/>
          <p:cNvSpPr>
            <a:spLocks/>
          </p:cNvSpPr>
          <p:nvPr/>
        </p:nvSpPr>
        <p:spPr bwMode="auto">
          <a:xfrm>
            <a:off x="7600950" y="1126331"/>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60120" algn="l"/>
              </a:tabLst>
              <a:defRPr/>
            </a:pPr>
            <a:r>
              <a:rPr lang="en-US" sz="3000" dirty="0">
                <a:solidFill>
                  <a:srgbClr val="FFFFFF"/>
                </a:solidFill>
                <a:latin typeface="Arial" pitchFamily="34" charset="0"/>
                <a:ea typeface="Gill Sans"/>
                <a:cs typeface="Gill Sans"/>
              </a:rPr>
              <a:t>Fri</a:t>
            </a:r>
          </a:p>
        </p:txBody>
      </p:sp>
      <p:grpSp>
        <p:nvGrpSpPr>
          <p:cNvPr id="44" name="Group 32"/>
          <p:cNvGrpSpPr>
            <a:grpSpLocks/>
          </p:cNvGrpSpPr>
          <p:nvPr/>
        </p:nvGrpSpPr>
        <p:grpSpPr bwMode="auto">
          <a:xfrm>
            <a:off x="7600950" y="1651793"/>
            <a:ext cx="914400" cy="3155950"/>
            <a:chOff x="0" y="0"/>
            <a:chExt cx="640" cy="2208"/>
          </a:xfrm>
        </p:grpSpPr>
        <p:sp>
          <p:nvSpPr>
            <p:cNvPr id="45" name="Rectangle 33"/>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a:lstStyle/>
            <a:p>
              <a:endParaRPr lang="en-US"/>
            </a:p>
          </p:txBody>
        </p:sp>
        <p:sp>
          <p:nvSpPr>
            <p:cNvPr id="46" name="Rectangle 34"/>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a:lstStyle/>
            <a:p>
              <a:endParaRPr lang="en-US"/>
            </a:p>
          </p:txBody>
        </p:sp>
        <p:sp>
          <p:nvSpPr>
            <p:cNvPr id="47" name="Rectangle 35"/>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sp>
          <p:nvSpPr>
            <p:cNvPr id="48" name="Rectangle 36"/>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a:lstStyle/>
            <a:p>
              <a:endParaRPr lang="en-US"/>
            </a:p>
          </p:txBody>
        </p:sp>
        <p:sp>
          <p:nvSpPr>
            <p:cNvPr id="49" name="Rectangle 37"/>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sp>
          <p:nvSpPr>
            <p:cNvPr id="50" name="Rectangle 38"/>
            <p:cNvSpPr>
              <a:spLocks/>
            </p:cNvSpPr>
            <p:nvPr/>
          </p:nvSpPr>
          <p:spPr bwMode="auto">
            <a:xfrm>
              <a:off x="0" y="1840"/>
              <a:ext cx="640" cy="368"/>
            </a:xfrm>
            <a:prstGeom prst="rect">
              <a:avLst/>
            </a:prstGeom>
            <a:solidFill>
              <a:srgbClr val="E6E6E6"/>
            </a:solidFill>
            <a:ln w="25400">
              <a:solidFill>
                <a:schemeClr val="tx1"/>
              </a:solidFill>
              <a:miter lim="800000"/>
              <a:headEnd/>
              <a:tailEnd/>
            </a:ln>
          </p:spPr>
          <p:txBody>
            <a:bodyPr/>
            <a:lstStyle/>
            <a:p>
              <a:endParaRPr lang="en-US"/>
            </a:p>
          </p:txBody>
        </p:sp>
      </p:grpSp>
      <p:grpSp>
        <p:nvGrpSpPr>
          <p:cNvPr id="51" name="Group 39"/>
          <p:cNvGrpSpPr>
            <a:grpSpLocks/>
          </p:cNvGrpSpPr>
          <p:nvPr/>
        </p:nvGrpSpPr>
        <p:grpSpPr bwMode="auto">
          <a:xfrm>
            <a:off x="628650" y="1651793"/>
            <a:ext cx="6057900" cy="3155950"/>
            <a:chOff x="0" y="0"/>
            <a:chExt cx="4240" cy="2208"/>
          </a:xfrm>
        </p:grpSpPr>
        <p:sp>
          <p:nvSpPr>
            <p:cNvPr id="52" name="Rectangle 40"/>
            <p:cNvSpPr>
              <a:spLocks/>
            </p:cNvSpPr>
            <p:nvPr/>
          </p:nvSpPr>
          <p:spPr bwMode="auto">
            <a:xfrm>
              <a:off x="0" y="1840"/>
              <a:ext cx="2320" cy="368"/>
            </a:xfrm>
            <a:prstGeom prst="rect">
              <a:avLst/>
            </a:prstGeom>
            <a:solidFill>
              <a:srgbClr val="E6E6E6"/>
            </a:solidFill>
            <a:ln w="25400">
              <a:solidFill>
                <a:schemeClr val="tx1"/>
              </a:solidFill>
              <a:miter lim="800000"/>
              <a:headEnd/>
              <a:tailEnd/>
            </a:ln>
          </p:spPr>
          <p:txBody>
            <a:bodyPr lIns="63500" tIns="63500" rIns="63500" bIns="63500" anchor="ctr"/>
            <a:lstStyle/>
            <a:p>
              <a:r>
                <a:rPr lang="en-US" sz="2500">
                  <a:ea typeface="Gill Sans" pitchFamily="80" charset="0"/>
                  <a:cs typeface="Gill Sans" pitchFamily="80" charset="0"/>
                </a:rPr>
                <a:t>Add error logging</a:t>
              </a:r>
            </a:p>
          </p:txBody>
        </p:sp>
        <p:sp>
          <p:nvSpPr>
            <p:cNvPr id="53" name="Rectangle 41"/>
            <p:cNvSpPr>
              <a:spLocks/>
            </p:cNvSpPr>
            <p:nvPr/>
          </p:nvSpPr>
          <p:spPr bwMode="auto">
            <a:xfrm>
              <a:off x="2320" y="1840"/>
              <a:ext cx="640" cy="368"/>
            </a:xfrm>
            <a:prstGeom prst="rect">
              <a:avLst/>
            </a:prstGeom>
            <a:solidFill>
              <a:srgbClr val="E6E6E6"/>
            </a:solidFill>
            <a:ln w="25400">
              <a:solidFill>
                <a:schemeClr val="tx1"/>
              </a:solidFill>
              <a:miter lim="800000"/>
              <a:headEnd/>
              <a:tailEnd/>
            </a:ln>
          </p:spPr>
          <p:txBody>
            <a:bodyPr/>
            <a:lstStyle/>
            <a:p>
              <a:endParaRPr lang="en-US"/>
            </a:p>
          </p:txBody>
        </p:sp>
        <p:sp>
          <p:nvSpPr>
            <p:cNvPr id="54" name="Rectangle 42"/>
            <p:cNvSpPr>
              <a:spLocks/>
            </p:cNvSpPr>
            <p:nvPr/>
          </p:nvSpPr>
          <p:spPr bwMode="auto">
            <a:xfrm>
              <a:off x="2960" y="1840"/>
              <a:ext cx="640" cy="368"/>
            </a:xfrm>
            <a:prstGeom prst="rect">
              <a:avLst/>
            </a:prstGeom>
            <a:solidFill>
              <a:srgbClr val="E6E6E6"/>
            </a:solidFill>
            <a:ln w="25400">
              <a:solidFill>
                <a:schemeClr val="tx1"/>
              </a:solidFill>
              <a:miter lim="800000"/>
              <a:headEnd/>
              <a:tailEnd/>
            </a:ln>
          </p:spPr>
          <p:txBody>
            <a:bodyPr/>
            <a:lstStyle/>
            <a:p>
              <a:endParaRPr lang="en-US"/>
            </a:p>
          </p:txBody>
        </p:sp>
        <p:sp>
          <p:nvSpPr>
            <p:cNvPr id="55" name="Rectangle 43"/>
            <p:cNvSpPr>
              <a:spLocks/>
            </p:cNvSpPr>
            <p:nvPr/>
          </p:nvSpPr>
          <p:spPr bwMode="auto">
            <a:xfrm>
              <a:off x="3600" y="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sp>
          <p:nvSpPr>
            <p:cNvPr id="56" name="Rectangle 44"/>
            <p:cNvSpPr>
              <a:spLocks/>
            </p:cNvSpPr>
            <p:nvPr/>
          </p:nvSpPr>
          <p:spPr bwMode="auto">
            <a:xfrm>
              <a:off x="3600" y="368"/>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10</a:t>
              </a:r>
            </a:p>
          </p:txBody>
        </p:sp>
        <p:sp>
          <p:nvSpPr>
            <p:cNvPr id="57" name="Rectangle 45"/>
            <p:cNvSpPr>
              <a:spLocks/>
            </p:cNvSpPr>
            <p:nvPr/>
          </p:nvSpPr>
          <p:spPr bwMode="auto">
            <a:xfrm>
              <a:off x="360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16</a:t>
              </a:r>
            </a:p>
          </p:txBody>
        </p:sp>
        <p:sp>
          <p:nvSpPr>
            <p:cNvPr id="58" name="Rectangle 46"/>
            <p:cNvSpPr>
              <a:spLocks/>
            </p:cNvSpPr>
            <p:nvPr/>
          </p:nvSpPr>
          <p:spPr bwMode="auto">
            <a:xfrm>
              <a:off x="3600" y="1104"/>
              <a:ext cx="640" cy="368"/>
            </a:xfrm>
            <a:prstGeom prst="rect">
              <a:avLst/>
            </a:prstGeom>
            <a:solidFill>
              <a:srgbClr val="E6E6E6"/>
            </a:solidFill>
            <a:ln w="25400">
              <a:solidFill>
                <a:schemeClr val="tx1"/>
              </a:solidFill>
              <a:miter lim="800000"/>
              <a:headEnd/>
              <a:tailEnd/>
            </a:ln>
          </p:spPr>
          <p:txBody>
            <a:bodyPr/>
            <a:lstStyle/>
            <a:p>
              <a:endParaRPr lang="en-US"/>
            </a:p>
          </p:txBody>
        </p:sp>
        <p:sp>
          <p:nvSpPr>
            <p:cNvPr id="59" name="Rectangle 47"/>
            <p:cNvSpPr>
              <a:spLocks/>
            </p:cNvSpPr>
            <p:nvPr/>
          </p:nvSpPr>
          <p:spPr bwMode="auto">
            <a:xfrm>
              <a:off x="360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sp>
          <p:nvSpPr>
            <p:cNvPr id="60" name="Rectangle 48"/>
            <p:cNvSpPr>
              <a:spLocks/>
            </p:cNvSpPr>
            <p:nvPr/>
          </p:nvSpPr>
          <p:spPr bwMode="auto">
            <a:xfrm>
              <a:off x="3600" y="184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ea typeface="Gill Sans" pitchFamily="80" charset="0"/>
                  <a:cs typeface="Gill Sans" pitchFamily="80" charset="0"/>
                </a:rPr>
                <a:t>8</a:t>
              </a:r>
            </a:p>
          </p:txBody>
        </p:sp>
      </p:grpSp>
    </p:spTree>
    <p:extLst>
      <p:ext uri="{BB962C8B-B14F-4D97-AF65-F5344CB8AC3E}">
        <p14:creationId xmlns:p14="http://schemas.microsoft.com/office/powerpoint/2010/main" val="4262360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sprint burndown chart</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49" y="897731"/>
            <a:ext cx="8647113" cy="4079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0124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131"/>
            <a:ext cx="8162925" cy="464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2111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Effectiveness of Requirements Gathering Techniques</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3474850717"/>
              </p:ext>
            </p:extLst>
          </p:nvPr>
        </p:nvGraphicFramePr>
        <p:xfrm>
          <a:off x="1295400" y="1219200"/>
          <a:ext cx="6324600" cy="3336131"/>
        </p:xfrm>
        <a:graphic>
          <a:graphicData uri="http://schemas.openxmlformats.org/presentationml/2006/ole">
            <mc:AlternateContent xmlns:mc="http://schemas.openxmlformats.org/markup-compatibility/2006">
              <mc:Choice xmlns:v="urn:schemas-microsoft-com:vml" Requires="v">
                <p:oleObj spid="_x0000_s6153" name="Visio" r:id="rId3" imgW="4520108" imgH="3689604" progId="">
                  <p:embed/>
                </p:oleObj>
              </mc:Choice>
              <mc:Fallback>
                <p:oleObj name="Visio" r:id="rId3" imgW="4520108" imgH="3689604" progId="">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219200"/>
                        <a:ext cx="6324600" cy="333613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604924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Diagram 46"/>
          <p:cNvGraphicFramePr/>
          <p:nvPr>
            <p:extLst>
              <p:ext uri="{D42A27DB-BD31-4B8C-83A1-F6EECF244321}">
                <p14:modId xmlns:p14="http://schemas.microsoft.com/office/powerpoint/2010/main" val="2066460806"/>
              </p:ext>
            </p:extLst>
          </p:nvPr>
        </p:nvGraphicFramePr>
        <p:xfrm>
          <a:off x="4495800" y="2574131"/>
          <a:ext cx="41910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5" name="Diagram 44"/>
          <p:cNvGraphicFramePr/>
          <p:nvPr>
            <p:extLst>
              <p:ext uri="{D42A27DB-BD31-4B8C-83A1-F6EECF244321}">
                <p14:modId xmlns:p14="http://schemas.microsoft.com/office/powerpoint/2010/main" val="1786979295"/>
              </p:ext>
            </p:extLst>
          </p:nvPr>
        </p:nvGraphicFramePr>
        <p:xfrm>
          <a:off x="4419600" y="990600"/>
          <a:ext cx="4419600" cy="17359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4" name="Object 43"/>
          <p:cNvGraphicFramePr>
            <a:graphicFrameLocks noGrp="1"/>
          </p:cNvGraphicFramePr>
          <p:nvPr>
            <p:extLst>
              <p:ext uri="{D42A27DB-BD31-4B8C-83A1-F6EECF244321}">
                <p14:modId xmlns:p14="http://schemas.microsoft.com/office/powerpoint/2010/main" val="2718113382"/>
              </p:ext>
            </p:extLst>
          </p:nvPr>
        </p:nvGraphicFramePr>
        <p:xfrm>
          <a:off x="3759200" y="669131"/>
          <a:ext cx="5435600" cy="2273300"/>
        </p:xfrm>
        <a:graphic>
          <a:graphicData uri="http://schemas.openxmlformats.org/presentationml/2006/ole">
            <mc:AlternateContent xmlns:mc="http://schemas.openxmlformats.org/markup-compatibility/2006">
              <mc:Choice xmlns:v="urn:schemas-microsoft-com:vml" Requires="v">
                <p:oleObj spid="_x0000_s2089" r:id="rId13" imgW="5432007" imgH="2688569" progId="Excel.Chart.8">
                  <p:embed/>
                </p:oleObj>
              </mc:Choice>
              <mc:Fallback>
                <p:oleObj r:id="rId13" imgW="5432007" imgH="2688569" progId="Excel.Chart.8">
                  <p:embed/>
                  <p:pic>
                    <p:nvPicPr>
                      <p:cNvPr id="0" name="Content Placeholder 4"/>
                      <p:cNvPicPr>
                        <a:picLocks noGrp="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9200" y="669131"/>
                        <a:ext cx="5435600" cy="2273300"/>
                      </a:xfrm>
                      <a:prstGeom prst="rect">
                        <a:avLst/>
                      </a:prstGeom>
                      <a:noFill/>
                      <a:ln>
                        <a:noFill/>
                      </a:ln>
                    </p:spPr>
                  </p:pic>
                </p:oleObj>
              </mc:Fallback>
            </mc:AlternateContent>
          </a:graphicData>
        </a:graphic>
      </p:graphicFrame>
      <p:sp>
        <p:nvSpPr>
          <p:cNvPr id="2" name="Title 1"/>
          <p:cNvSpPr>
            <a:spLocks noGrp="1"/>
          </p:cNvSpPr>
          <p:nvPr>
            <p:ph type="title"/>
          </p:nvPr>
        </p:nvSpPr>
        <p:spPr/>
        <p:txBody>
          <a:bodyPr/>
          <a:lstStyle/>
          <a:p>
            <a:r>
              <a:rPr lang="en-US" dirty="0"/>
              <a:t>Traditional vs. Agile</a:t>
            </a:r>
          </a:p>
        </p:txBody>
      </p:sp>
      <p:sp>
        <p:nvSpPr>
          <p:cNvPr id="21" name="Rectangle 3"/>
          <p:cNvSpPr txBox="1">
            <a:spLocks noChangeArrowheads="1"/>
          </p:cNvSpPr>
          <p:nvPr/>
        </p:nvSpPr>
        <p:spPr bwMode="auto">
          <a:xfrm>
            <a:off x="533400" y="2574131"/>
            <a:ext cx="2876550" cy="431800"/>
          </a:xfrm>
          <a:prstGeom prst="rect">
            <a:avLst/>
          </a:prstGeom>
          <a:noFill/>
          <a:ln w="9525">
            <a:noFill/>
            <a:miter lim="800000"/>
            <a:headEnd/>
            <a:tailEnd/>
          </a:ln>
        </p:spPr>
        <p:txBody>
          <a:bodyPr/>
          <a:lstStyle/>
          <a:p>
            <a:pPr marL="342900" indent="-342900" eaLnBrk="0" hangingPunct="0">
              <a:spcBef>
                <a:spcPct val="20000"/>
              </a:spcBef>
              <a:buClr>
                <a:srgbClr val="FDB813"/>
              </a:buClr>
              <a:buFont typeface="Wingdings" pitchFamily="2" charset="2"/>
              <a:buNone/>
              <a:defRPr/>
            </a:pPr>
            <a:r>
              <a:rPr lang="en-US" sz="1400" b="1" kern="0" dirty="0">
                <a:solidFill>
                  <a:srgbClr val="002F5F"/>
                </a:solidFill>
                <a:latin typeface="Verdana" pitchFamily="34" charset="0"/>
                <a:ea typeface="Verdana" pitchFamily="34" charset="0"/>
                <a:cs typeface="Verdana" pitchFamily="34" charset="0"/>
              </a:rPr>
              <a:t>Agile</a:t>
            </a:r>
            <a:r>
              <a:rPr lang="en-US" sz="1400" kern="0" dirty="0">
                <a:solidFill>
                  <a:srgbClr val="002F5F"/>
                </a:solidFill>
                <a:latin typeface="Verdana" pitchFamily="34" charset="0"/>
                <a:ea typeface="Verdana" pitchFamily="34" charset="0"/>
                <a:cs typeface="Verdana" pitchFamily="34" charset="0"/>
              </a:rPr>
              <a:t>: works as one team</a:t>
            </a:r>
          </a:p>
        </p:txBody>
      </p:sp>
      <p:sp>
        <p:nvSpPr>
          <p:cNvPr id="22" name="Rectangle 12"/>
          <p:cNvSpPr>
            <a:spLocks noChangeArrowheads="1"/>
          </p:cNvSpPr>
          <p:nvPr/>
        </p:nvSpPr>
        <p:spPr bwMode="auto">
          <a:xfrm>
            <a:off x="76200" y="973931"/>
            <a:ext cx="441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tx1"/>
              </a:buClr>
              <a:buSzPct val="90000"/>
              <a:buFont typeface="Wingdings" pitchFamily="2" charset="2"/>
              <a:buNone/>
            </a:pPr>
            <a:r>
              <a:rPr lang="en-US" sz="1400" b="1">
                <a:latin typeface="Verdana" pitchFamily="34" charset="0"/>
              </a:rPr>
              <a:t>Traditional</a:t>
            </a:r>
            <a:r>
              <a:rPr lang="en-US" sz="1400">
                <a:latin typeface="Verdana" pitchFamily="34" charset="0"/>
              </a:rPr>
              <a:t>: independent functional groups</a:t>
            </a:r>
          </a:p>
        </p:txBody>
      </p:sp>
      <p:grpSp>
        <p:nvGrpSpPr>
          <p:cNvPr id="23" name="Group 18"/>
          <p:cNvGrpSpPr>
            <a:grpSpLocks/>
          </p:cNvGrpSpPr>
          <p:nvPr/>
        </p:nvGrpSpPr>
        <p:grpSpPr bwMode="auto">
          <a:xfrm>
            <a:off x="304800" y="1278732"/>
            <a:ext cx="3352800" cy="1219200"/>
            <a:chOff x="533400" y="1879600"/>
            <a:chExt cx="5257800" cy="1981200"/>
          </a:xfrm>
        </p:grpSpPr>
        <p:sp>
          <p:nvSpPr>
            <p:cNvPr id="24" name="Oval 13"/>
            <p:cNvSpPr>
              <a:spLocks noChangeArrowheads="1"/>
            </p:cNvSpPr>
            <p:nvPr/>
          </p:nvSpPr>
          <p:spPr bwMode="auto">
            <a:xfrm>
              <a:off x="2477691" y="3023262"/>
              <a:ext cx="1523567" cy="837538"/>
            </a:xfrm>
            <a:prstGeom prst="ellipse">
              <a:avLst/>
            </a:prstGeom>
            <a:solidFill>
              <a:schemeClr val="accent6">
                <a:lumMod val="20000"/>
                <a:lumOff val="80000"/>
              </a:schemeClr>
            </a:solidFill>
            <a:ln w="9525">
              <a:solidFill>
                <a:schemeClr val="tx1"/>
              </a:solidFill>
              <a:round/>
              <a:headEnd/>
              <a:tailEnd/>
            </a:ln>
          </p:spPr>
          <p:txBody>
            <a:bodyPr wrap="none" anchor="ctr"/>
            <a:lstStyle/>
            <a:p>
              <a:pPr algn="ctr">
                <a:defRPr/>
              </a:pPr>
              <a:r>
                <a:rPr lang="en-US" sz="1400" b="1" dirty="0">
                  <a:solidFill>
                    <a:srgbClr val="000000"/>
                  </a:solidFill>
                  <a:latin typeface="Verdana" pitchFamily="34" charset="0"/>
                </a:rPr>
                <a:t>Dev</a:t>
              </a:r>
            </a:p>
          </p:txBody>
        </p:sp>
        <p:sp>
          <p:nvSpPr>
            <p:cNvPr id="25" name="Oval 14"/>
            <p:cNvSpPr>
              <a:spLocks noChangeArrowheads="1"/>
            </p:cNvSpPr>
            <p:nvPr/>
          </p:nvSpPr>
          <p:spPr bwMode="auto">
            <a:xfrm>
              <a:off x="533400" y="1905397"/>
              <a:ext cx="1523567" cy="837538"/>
            </a:xfrm>
            <a:prstGeom prst="ellipse">
              <a:avLst/>
            </a:prstGeom>
            <a:solidFill>
              <a:schemeClr val="bg2">
                <a:lumMod val="25000"/>
                <a:lumOff val="75000"/>
              </a:schemeClr>
            </a:solidFill>
            <a:ln w="9525">
              <a:solidFill>
                <a:schemeClr val="tx1"/>
              </a:solidFill>
              <a:round/>
              <a:headEnd/>
              <a:tailEnd/>
            </a:ln>
          </p:spPr>
          <p:txBody>
            <a:bodyPr wrap="none" anchor="ctr"/>
            <a:lstStyle/>
            <a:p>
              <a:pPr algn="ctr">
                <a:defRPr/>
              </a:pPr>
              <a:r>
                <a:rPr lang="en-US" sz="1400" b="1" dirty="0">
                  <a:solidFill>
                    <a:srgbClr val="000000"/>
                  </a:solidFill>
                  <a:latin typeface="Verdana" pitchFamily="34" charset="0"/>
                </a:rPr>
                <a:t>BAs</a:t>
              </a:r>
            </a:p>
          </p:txBody>
        </p:sp>
        <p:sp>
          <p:nvSpPr>
            <p:cNvPr id="26" name="Oval 15"/>
            <p:cNvSpPr>
              <a:spLocks noChangeArrowheads="1"/>
            </p:cNvSpPr>
            <p:nvPr/>
          </p:nvSpPr>
          <p:spPr bwMode="auto">
            <a:xfrm>
              <a:off x="4267633" y="1879600"/>
              <a:ext cx="1523567" cy="837539"/>
            </a:xfrm>
            <a:prstGeom prst="ellipse">
              <a:avLst/>
            </a:prstGeom>
            <a:solidFill>
              <a:schemeClr val="accent4">
                <a:lumMod val="90000"/>
              </a:schemeClr>
            </a:solidFill>
            <a:ln w="9525">
              <a:solidFill>
                <a:schemeClr val="tx1"/>
              </a:solidFill>
              <a:round/>
              <a:headEnd/>
              <a:tailEnd/>
            </a:ln>
          </p:spPr>
          <p:txBody>
            <a:bodyPr wrap="none" anchor="ctr"/>
            <a:lstStyle/>
            <a:p>
              <a:pPr algn="ctr">
                <a:defRPr/>
              </a:pPr>
              <a:r>
                <a:rPr lang="en-US" sz="1400" b="1">
                  <a:solidFill>
                    <a:srgbClr val="000000"/>
                  </a:solidFill>
                  <a:latin typeface="Verdana" pitchFamily="34" charset="0"/>
                </a:rPr>
                <a:t>Tester</a:t>
              </a:r>
            </a:p>
          </p:txBody>
        </p:sp>
        <p:sp>
          <p:nvSpPr>
            <p:cNvPr id="27" name="Line 16"/>
            <p:cNvSpPr>
              <a:spLocks noChangeShapeType="1"/>
            </p:cNvSpPr>
            <p:nvPr/>
          </p:nvSpPr>
          <p:spPr bwMode="auto">
            <a:xfrm flipV="1">
              <a:off x="2057400" y="2273300"/>
              <a:ext cx="2209800" cy="12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17"/>
            <p:cNvSpPr>
              <a:spLocks noChangeShapeType="1"/>
            </p:cNvSpPr>
            <p:nvPr/>
          </p:nvSpPr>
          <p:spPr bwMode="auto">
            <a:xfrm>
              <a:off x="1752600" y="2667000"/>
              <a:ext cx="749300" cy="673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18"/>
            <p:cNvSpPr>
              <a:spLocks noChangeShapeType="1"/>
            </p:cNvSpPr>
            <p:nvPr/>
          </p:nvSpPr>
          <p:spPr bwMode="auto">
            <a:xfrm flipV="1">
              <a:off x="4013200" y="2705100"/>
              <a:ext cx="800100" cy="647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 name="Group 4"/>
          <p:cNvGrpSpPr>
            <a:grpSpLocks/>
          </p:cNvGrpSpPr>
          <p:nvPr/>
        </p:nvGrpSpPr>
        <p:grpSpPr bwMode="auto">
          <a:xfrm>
            <a:off x="457200" y="3031331"/>
            <a:ext cx="2819400" cy="1784677"/>
            <a:chOff x="1296" y="1200"/>
            <a:chExt cx="3127" cy="2880"/>
          </a:xfrm>
        </p:grpSpPr>
        <p:sp>
          <p:nvSpPr>
            <p:cNvPr id="31" name="Oval 5"/>
            <p:cNvSpPr>
              <a:spLocks noChangeArrowheads="1"/>
            </p:cNvSpPr>
            <p:nvPr/>
          </p:nvSpPr>
          <p:spPr bwMode="auto">
            <a:xfrm>
              <a:off x="1488" y="1680"/>
              <a:ext cx="1549" cy="1555"/>
            </a:xfrm>
            <a:prstGeom prst="ellipse">
              <a:avLst/>
            </a:prstGeom>
            <a:solidFill>
              <a:srgbClr val="3399FF">
                <a:alpha val="50195"/>
              </a:srgbClr>
            </a:solidFill>
            <a:ln w="12700">
              <a:solidFill>
                <a:schemeClr val="tx1"/>
              </a:solidFill>
              <a:round/>
              <a:headEnd/>
              <a:tailEnd/>
            </a:ln>
          </p:spPr>
          <p:txBody>
            <a:bodyPr wrap="none" anchor="ctr"/>
            <a:lstStyle/>
            <a:p>
              <a:endParaRPr lang="en-US" sz="1400">
                <a:latin typeface="Verdana" pitchFamily="34" charset="0"/>
              </a:endParaRPr>
            </a:p>
          </p:txBody>
        </p:sp>
        <p:sp>
          <p:nvSpPr>
            <p:cNvPr id="32" name="Oval 6"/>
            <p:cNvSpPr>
              <a:spLocks noChangeArrowheads="1"/>
            </p:cNvSpPr>
            <p:nvPr/>
          </p:nvSpPr>
          <p:spPr bwMode="auto">
            <a:xfrm>
              <a:off x="2676" y="1662"/>
              <a:ext cx="1549" cy="1554"/>
            </a:xfrm>
            <a:prstGeom prst="ellipse">
              <a:avLst/>
            </a:prstGeom>
            <a:solidFill>
              <a:srgbClr val="FFFF99">
                <a:alpha val="50195"/>
              </a:srgbClr>
            </a:solidFill>
            <a:ln w="12700">
              <a:solidFill>
                <a:schemeClr val="tx1"/>
              </a:solidFill>
              <a:round/>
              <a:headEnd/>
              <a:tailEnd/>
            </a:ln>
          </p:spPr>
          <p:txBody>
            <a:bodyPr wrap="none" anchor="ctr"/>
            <a:lstStyle/>
            <a:p>
              <a:endParaRPr lang="en-US" sz="1400">
                <a:latin typeface="Verdana" pitchFamily="34" charset="0"/>
              </a:endParaRPr>
            </a:p>
          </p:txBody>
        </p:sp>
        <p:sp>
          <p:nvSpPr>
            <p:cNvPr id="33" name="Oval 7"/>
            <p:cNvSpPr>
              <a:spLocks noChangeArrowheads="1"/>
            </p:cNvSpPr>
            <p:nvPr/>
          </p:nvSpPr>
          <p:spPr bwMode="auto">
            <a:xfrm>
              <a:off x="2112" y="2286"/>
              <a:ext cx="1550" cy="1554"/>
            </a:xfrm>
            <a:prstGeom prst="ellipse">
              <a:avLst/>
            </a:prstGeom>
            <a:solidFill>
              <a:srgbClr val="FF7C80">
                <a:alpha val="50195"/>
              </a:srgbClr>
            </a:solidFill>
            <a:ln w="12700">
              <a:solidFill>
                <a:schemeClr val="tx1"/>
              </a:solidFill>
              <a:round/>
              <a:headEnd/>
              <a:tailEnd/>
            </a:ln>
          </p:spPr>
          <p:txBody>
            <a:bodyPr wrap="none" anchor="ctr"/>
            <a:lstStyle/>
            <a:p>
              <a:pPr algn="ctr"/>
              <a:endParaRPr lang="en-CA" sz="1400">
                <a:latin typeface="Verdana" pitchFamily="34" charset="0"/>
              </a:endParaRPr>
            </a:p>
          </p:txBody>
        </p:sp>
        <p:sp>
          <p:nvSpPr>
            <p:cNvPr id="34" name="Rectangle 8"/>
            <p:cNvSpPr>
              <a:spLocks noChangeArrowheads="1"/>
            </p:cNvSpPr>
            <p:nvPr/>
          </p:nvSpPr>
          <p:spPr bwMode="auto">
            <a:xfrm>
              <a:off x="2400" y="2784"/>
              <a:ext cx="1000"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a:r>
                <a:rPr lang="en-US" sz="1400" b="1" i="1">
                  <a:solidFill>
                    <a:srgbClr val="000000"/>
                  </a:solidFill>
                  <a:latin typeface="Verdana" pitchFamily="34" charset="0"/>
                </a:rPr>
                <a:t>Tester</a:t>
              </a:r>
            </a:p>
          </p:txBody>
        </p:sp>
        <p:sp>
          <p:nvSpPr>
            <p:cNvPr id="35" name="Oval 9"/>
            <p:cNvSpPr>
              <a:spLocks noChangeArrowheads="1"/>
            </p:cNvSpPr>
            <p:nvPr/>
          </p:nvSpPr>
          <p:spPr bwMode="auto">
            <a:xfrm>
              <a:off x="1296" y="1200"/>
              <a:ext cx="3127" cy="2880"/>
            </a:xfrm>
            <a:prstGeom prst="ellipse">
              <a:avLst/>
            </a:prstGeom>
            <a:noFill/>
            <a:ln w="1270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latin typeface="Verdana" pitchFamily="34" charset="0"/>
              </a:endParaRPr>
            </a:p>
          </p:txBody>
        </p:sp>
        <p:sp>
          <p:nvSpPr>
            <p:cNvPr id="36" name="Rectangle 10"/>
            <p:cNvSpPr>
              <a:spLocks noChangeArrowheads="1"/>
            </p:cNvSpPr>
            <p:nvPr/>
          </p:nvSpPr>
          <p:spPr bwMode="auto">
            <a:xfrm>
              <a:off x="2976" y="1872"/>
              <a:ext cx="1000"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a:r>
                <a:rPr lang="en-US" sz="1400" b="1" i="1">
                  <a:solidFill>
                    <a:srgbClr val="000000"/>
                  </a:solidFill>
                  <a:latin typeface="Verdana" pitchFamily="34" charset="0"/>
                </a:rPr>
                <a:t>Programmer</a:t>
              </a:r>
            </a:p>
          </p:txBody>
        </p:sp>
        <p:sp>
          <p:nvSpPr>
            <p:cNvPr id="37" name="Rectangle 11"/>
            <p:cNvSpPr>
              <a:spLocks noChangeArrowheads="1"/>
            </p:cNvSpPr>
            <p:nvPr/>
          </p:nvSpPr>
          <p:spPr bwMode="auto">
            <a:xfrm>
              <a:off x="1728" y="1872"/>
              <a:ext cx="1000"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a:r>
                <a:rPr lang="en-US" sz="1400" b="1" i="1">
                  <a:solidFill>
                    <a:srgbClr val="000000"/>
                  </a:solidFill>
                  <a:latin typeface="Verdana" pitchFamily="34" charset="0"/>
                </a:rPr>
                <a:t>Domain</a:t>
              </a:r>
              <a:r>
                <a:rPr lang="en-US" sz="1400" b="1" i="1">
                  <a:latin typeface="Verdana" pitchFamily="34" charset="0"/>
                </a:rPr>
                <a:t> </a:t>
              </a:r>
            </a:p>
            <a:p>
              <a:pPr algn="ctr"/>
              <a:r>
                <a:rPr lang="en-US" sz="1400" b="1" i="1">
                  <a:solidFill>
                    <a:srgbClr val="000000"/>
                  </a:solidFill>
                  <a:latin typeface="Verdana" pitchFamily="34" charset="0"/>
                </a:rPr>
                <a:t>Expert</a:t>
              </a:r>
            </a:p>
          </p:txBody>
        </p:sp>
      </p:grpSp>
      <p:graphicFrame>
        <p:nvGraphicFramePr>
          <p:cNvPr id="46" name="Object 45"/>
          <p:cNvGraphicFramePr>
            <a:graphicFrameLocks/>
          </p:cNvGraphicFramePr>
          <p:nvPr>
            <p:extLst>
              <p:ext uri="{D42A27DB-BD31-4B8C-83A1-F6EECF244321}">
                <p14:modId xmlns:p14="http://schemas.microsoft.com/office/powerpoint/2010/main" val="2839801394"/>
              </p:ext>
            </p:extLst>
          </p:nvPr>
        </p:nvGraphicFramePr>
        <p:xfrm>
          <a:off x="3657600" y="2790031"/>
          <a:ext cx="5664200" cy="2324100"/>
        </p:xfrm>
        <a:graphic>
          <a:graphicData uri="http://schemas.openxmlformats.org/presentationml/2006/ole">
            <mc:AlternateContent xmlns:mc="http://schemas.openxmlformats.org/markup-compatibility/2006">
              <mc:Choice xmlns:v="urn:schemas-microsoft-com:vml" Requires="v">
                <p:oleObj spid="_x0000_s2090" r:id="rId15" imgW="5663675" imgH="2999492" progId="Excel.Chart.8">
                  <p:embed/>
                </p:oleObj>
              </mc:Choice>
              <mc:Fallback>
                <p:oleObj r:id="rId15" imgW="5663675" imgH="2999492" progId="Excel.Chart.8">
                  <p:embed/>
                  <p:pic>
                    <p:nvPicPr>
                      <p:cNvPr id="0"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7600" y="2790031"/>
                        <a:ext cx="5664200" cy="2324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5437531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Relative Effectiveness of User Representatives</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3412478526"/>
              </p:ext>
            </p:extLst>
          </p:nvPr>
        </p:nvGraphicFramePr>
        <p:xfrm>
          <a:off x="2209800" y="973931"/>
          <a:ext cx="4876800" cy="3733800"/>
        </p:xfrm>
        <a:graphic>
          <a:graphicData uri="http://schemas.openxmlformats.org/presentationml/2006/ole">
            <mc:AlternateContent xmlns:mc="http://schemas.openxmlformats.org/markup-compatibility/2006">
              <mc:Choice xmlns:v="urn:schemas-microsoft-com:vml" Requires="v">
                <p:oleObj spid="_x0000_s7177" name="Visio" r:id="rId3" imgW="2534031" imgH="2183930" progId="">
                  <p:embed/>
                </p:oleObj>
              </mc:Choice>
              <mc:Fallback>
                <p:oleObj name="Visio" r:id="rId3" imgW="2534031" imgH="2183930" progId="">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973931"/>
                        <a:ext cx="4876800" cy="3733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424769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406" y="449225"/>
            <a:ext cx="7621193" cy="457623"/>
          </a:xfrm>
        </p:spPr>
        <p:txBody>
          <a:bodyPr>
            <a:normAutofit fontScale="90000"/>
          </a:bodyPr>
          <a:lstStyle/>
          <a:p>
            <a:r>
              <a:rPr lang="en-US" dirty="0"/>
              <a:t>Communication Modes</a:t>
            </a:r>
            <a:br>
              <a:rPr lang="en-US" dirty="0"/>
            </a:br>
            <a:r>
              <a:rPr lang="en-US" dirty="0"/>
              <a:t>Always Strive to Use the Most Effective Approach</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1571773082"/>
              </p:ext>
            </p:extLst>
          </p:nvPr>
        </p:nvGraphicFramePr>
        <p:xfrm>
          <a:off x="2057400" y="1278732"/>
          <a:ext cx="5314950" cy="3505200"/>
        </p:xfrm>
        <a:graphic>
          <a:graphicData uri="http://schemas.openxmlformats.org/presentationml/2006/ole">
            <mc:AlternateContent xmlns:mc="http://schemas.openxmlformats.org/markup-compatibility/2006">
              <mc:Choice xmlns:v="urn:schemas-microsoft-com:vml" Requires="v">
                <p:oleObj spid="_x0000_s8200" name="Visio" r:id="rId3" imgW="5845073" imgH="5052631" progId="">
                  <p:embed/>
                </p:oleObj>
              </mc:Choice>
              <mc:Fallback>
                <p:oleObj name="Visio" r:id="rId3" imgW="5845073" imgH="5052631" progId="">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278732"/>
                        <a:ext cx="5314950" cy="3505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827637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&amp; Scrum of Scrums</a:t>
            </a:r>
          </a:p>
        </p:txBody>
      </p:sp>
      <p:sp>
        <p:nvSpPr>
          <p:cNvPr id="4" name="Rectangle 2"/>
          <p:cNvSpPr txBox="1">
            <a:spLocks noChangeArrowheads="1"/>
          </p:cNvSpPr>
          <p:nvPr/>
        </p:nvSpPr>
        <p:spPr bwMode="auto">
          <a:xfrm>
            <a:off x="-228600" y="1126331"/>
            <a:ext cx="6383338" cy="2895600"/>
          </a:xfrm>
          <a:prstGeom prst="rect">
            <a:avLst/>
          </a:prstGeom>
          <a:noFill/>
          <a:ln w="9525">
            <a:noFill/>
            <a:miter lim="800000"/>
            <a:headEnd/>
            <a:tailEnd/>
          </a:ln>
        </p:spPr>
        <p:txBody>
          <a:bodyPr/>
          <a:lstStyle/>
          <a:p>
            <a:pPr marL="698500" indent="-342900">
              <a:lnSpc>
                <a:spcPct val="90000"/>
              </a:lnSpc>
              <a:spcBef>
                <a:spcPct val="20000"/>
              </a:spcBef>
              <a:buClr>
                <a:srgbClr val="FDB813"/>
              </a:buClr>
              <a:buFont typeface="Times"/>
              <a:buChar char="•"/>
              <a:defRPr/>
            </a:pPr>
            <a:r>
              <a:rPr lang="en-US" sz="1600" kern="0" dirty="0">
                <a:solidFill>
                  <a:srgbClr val="002F5F"/>
                </a:solidFill>
                <a:latin typeface="+mn-lt"/>
              </a:rPr>
              <a:t>Typical individual team is 7 ± 2 people</a:t>
            </a:r>
          </a:p>
          <a:p>
            <a:pPr marL="1041400" lvl="1" indent="-285750">
              <a:lnSpc>
                <a:spcPct val="90000"/>
              </a:lnSpc>
              <a:spcBef>
                <a:spcPts val="1300"/>
              </a:spcBef>
              <a:buClr>
                <a:srgbClr val="DD6021"/>
              </a:buClr>
              <a:buFontTx/>
              <a:buChar char="–"/>
              <a:defRPr/>
            </a:pPr>
            <a:r>
              <a:rPr lang="en-US" sz="1400" kern="0" dirty="0">
                <a:solidFill>
                  <a:srgbClr val="002F5F"/>
                </a:solidFill>
                <a:latin typeface="+mn-lt"/>
              </a:rPr>
              <a:t>Scalability comes from teams of teams</a:t>
            </a:r>
          </a:p>
          <a:p>
            <a:pPr marL="698500" indent="-342900">
              <a:lnSpc>
                <a:spcPct val="90000"/>
              </a:lnSpc>
              <a:spcBef>
                <a:spcPts val="1300"/>
              </a:spcBef>
              <a:buClr>
                <a:srgbClr val="FDB813"/>
              </a:buClr>
              <a:buFont typeface="Times"/>
              <a:buChar char="•"/>
              <a:defRPr/>
            </a:pPr>
            <a:r>
              <a:rPr lang="en-US" sz="1600" kern="0" dirty="0">
                <a:solidFill>
                  <a:srgbClr val="002F5F"/>
                </a:solidFill>
                <a:latin typeface="+mn-lt"/>
              </a:rPr>
              <a:t>Factors in scaling</a:t>
            </a:r>
          </a:p>
          <a:p>
            <a:pPr marL="1041400" lvl="1" indent="-285750">
              <a:lnSpc>
                <a:spcPct val="90000"/>
              </a:lnSpc>
              <a:spcBef>
                <a:spcPts val="1300"/>
              </a:spcBef>
              <a:buClr>
                <a:srgbClr val="DD6021"/>
              </a:buClr>
              <a:buFontTx/>
              <a:buChar char="–"/>
              <a:defRPr/>
            </a:pPr>
            <a:r>
              <a:rPr lang="en-US" sz="1400" kern="0" dirty="0">
                <a:solidFill>
                  <a:srgbClr val="002F5F"/>
                </a:solidFill>
                <a:latin typeface="+mn-lt"/>
              </a:rPr>
              <a:t>Type of application</a:t>
            </a:r>
          </a:p>
          <a:p>
            <a:pPr marL="1041400" lvl="1" indent="-285750">
              <a:lnSpc>
                <a:spcPct val="90000"/>
              </a:lnSpc>
              <a:spcBef>
                <a:spcPts val="1300"/>
              </a:spcBef>
              <a:buClr>
                <a:srgbClr val="DD6021"/>
              </a:buClr>
              <a:buFontTx/>
              <a:buChar char="–"/>
              <a:defRPr/>
            </a:pPr>
            <a:r>
              <a:rPr lang="en-US" sz="1400" kern="0" dirty="0">
                <a:solidFill>
                  <a:srgbClr val="002F5F"/>
                </a:solidFill>
                <a:latin typeface="+mn-lt"/>
              </a:rPr>
              <a:t>Team size</a:t>
            </a:r>
          </a:p>
          <a:p>
            <a:pPr marL="1041400" lvl="1" indent="-285750">
              <a:lnSpc>
                <a:spcPct val="90000"/>
              </a:lnSpc>
              <a:spcBef>
                <a:spcPts val="1300"/>
              </a:spcBef>
              <a:buClr>
                <a:srgbClr val="DD6021"/>
              </a:buClr>
              <a:buFontTx/>
              <a:buChar char="–"/>
              <a:defRPr/>
            </a:pPr>
            <a:r>
              <a:rPr lang="en-US" sz="1400" kern="0" dirty="0">
                <a:solidFill>
                  <a:srgbClr val="002F5F"/>
                </a:solidFill>
                <a:latin typeface="+mn-lt"/>
              </a:rPr>
              <a:t>Team dispersion</a:t>
            </a:r>
          </a:p>
          <a:p>
            <a:pPr marL="1041400" lvl="1" indent="-285750">
              <a:lnSpc>
                <a:spcPct val="90000"/>
              </a:lnSpc>
              <a:spcBef>
                <a:spcPts val="1300"/>
              </a:spcBef>
              <a:buClr>
                <a:srgbClr val="DD6021"/>
              </a:buClr>
              <a:buFontTx/>
              <a:buChar char="–"/>
              <a:defRPr/>
            </a:pPr>
            <a:r>
              <a:rPr lang="en-US" sz="1400" kern="0" dirty="0">
                <a:solidFill>
                  <a:srgbClr val="002F5F"/>
                </a:solidFill>
                <a:latin typeface="+mn-lt"/>
              </a:rPr>
              <a:t>Project duration</a:t>
            </a:r>
          </a:p>
          <a:p>
            <a:pPr marL="698500" indent="-342900">
              <a:lnSpc>
                <a:spcPct val="90000"/>
              </a:lnSpc>
              <a:spcBef>
                <a:spcPts val="1300"/>
              </a:spcBef>
              <a:buClr>
                <a:srgbClr val="FDB813"/>
              </a:buClr>
              <a:buFont typeface="Times"/>
              <a:buChar char="•"/>
              <a:defRPr/>
            </a:pPr>
            <a:r>
              <a:rPr lang="en-US" sz="1600" kern="0" dirty="0">
                <a:solidFill>
                  <a:srgbClr val="002F5F"/>
                </a:solidFill>
                <a:latin typeface="+mn-lt"/>
              </a:rPr>
              <a:t>Scrum has been used on multiple 500+ person projects also</a:t>
            </a:r>
          </a:p>
          <a:p>
            <a:pPr marL="698500" indent="-342900">
              <a:lnSpc>
                <a:spcPct val="90000"/>
              </a:lnSpc>
              <a:spcBef>
                <a:spcPts val="1300"/>
              </a:spcBef>
              <a:buClr>
                <a:srgbClr val="FDB813"/>
              </a:buClr>
              <a:buFont typeface="Times"/>
              <a:buChar char="•"/>
              <a:defRPr/>
            </a:pPr>
            <a:endParaRPr lang="en-US" sz="1200" kern="0" dirty="0">
              <a:solidFill>
                <a:srgbClr val="002F5F"/>
              </a:solidFill>
              <a:latin typeface="+mn-lt"/>
            </a:endParaRPr>
          </a:p>
        </p:txBody>
      </p:sp>
      <p:grpSp>
        <p:nvGrpSpPr>
          <p:cNvPr id="5" name="Group 38"/>
          <p:cNvGrpSpPr>
            <a:grpSpLocks/>
          </p:cNvGrpSpPr>
          <p:nvPr/>
        </p:nvGrpSpPr>
        <p:grpSpPr bwMode="auto">
          <a:xfrm>
            <a:off x="3810000" y="1126331"/>
            <a:ext cx="5105400" cy="2286000"/>
            <a:chOff x="165100" y="2032000"/>
            <a:chExt cx="9791700" cy="4673600"/>
          </a:xfrm>
        </p:grpSpPr>
        <p:sp>
          <p:nvSpPr>
            <p:cNvPr id="6" name="AutoShape 1"/>
            <p:cNvSpPr>
              <a:spLocks/>
            </p:cNvSpPr>
            <p:nvPr/>
          </p:nvSpPr>
          <p:spPr bwMode="auto">
            <a:xfrm>
              <a:off x="165100" y="3885213"/>
              <a:ext cx="3175605" cy="2820387"/>
            </a:xfrm>
            <a:prstGeom prst="roundRect">
              <a:avLst>
                <a:gd name="adj" fmla="val 6755"/>
              </a:avLst>
            </a:prstGeom>
            <a:solidFill>
              <a:srgbClr val="FFC000"/>
            </a:solidFill>
            <a:ln w="25400">
              <a:solidFill>
                <a:srgbClr val="003C83"/>
              </a:solidFill>
              <a:round/>
              <a:headEnd/>
              <a:tailEnd/>
            </a:ln>
            <a:effectLst>
              <a:outerShdw dist="63500" dir="2700000" algn="ctr" rotWithShape="0">
                <a:schemeClr val="bg2">
                  <a:alpha val="29999"/>
                </a:schemeClr>
              </a:outerShdw>
            </a:effectLst>
          </p:spPr>
          <p:txBody>
            <a:bodyPr/>
            <a:lstStyle/>
            <a:p>
              <a:endParaRPr lang="en-US">
                <a:latin typeface="Gill Sans" charset="0"/>
                <a:ea typeface="ヒラギノ角ゴ Pro W3" charset="-128"/>
                <a:sym typeface="Gill Sans" charset="0"/>
              </a:endParaRPr>
            </a:p>
          </p:txBody>
        </p:sp>
        <p:sp>
          <p:nvSpPr>
            <p:cNvPr id="7" name="AutoShape 3"/>
            <p:cNvSpPr>
              <a:spLocks/>
            </p:cNvSpPr>
            <p:nvPr/>
          </p:nvSpPr>
          <p:spPr bwMode="auto">
            <a:xfrm>
              <a:off x="3492939" y="3885213"/>
              <a:ext cx="3175603" cy="2820387"/>
            </a:xfrm>
            <a:prstGeom prst="roundRect">
              <a:avLst>
                <a:gd name="adj" fmla="val 6755"/>
              </a:avLst>
            </a:prstGeom>
            <a:solidFill>
              <a:srgbClr val="FFC000"/>
            </a:solidFill>
            <a:ln w="25400">
              <a:solidFill>
                <a:srgbClr val="00531C"/>
              </a:solidFill>
              <a:round/>
              <a:headEnd/>
              <a:tailEnd/>
            </a:ln>
            <a:effectLst>
              <a:outerShdw dist="63500" dir="2700000" algn="ctr" rotWithShape="0">
                <a:schemeClr val="bg2">
                  <a:alpha val="29999"/>
                </a:schemeClr>
              </a:outerShdw>
            </a:effectLst>
          </p:spPr>
          <p:txBody>
            <a:bodyPr/>
            <a:lstStyle/>
            <a:p>
              <a:endParaRPr lang="en-US">
                <a:latin typeface="Gill Sans" charset="0"/>
                <a:ea typeface="ヒラギノ角ゴ Pro W3" charset="-128"/>
                <a:sym typeface="Gill Sans" charset="0"/>
              </a:endParaRPr>
            </a:p>
          </p:txBody>
        </p:sp>
        <p:sp>
          <p:nvSpPr>
            <p:cNvPr id="8" name="AutoShape 4"/>
            <p:cNvSpPr>
              <a:spLocks/>
            </p:cNvSpPr>
            <p:nvPr/>
          </p:nvSpPr>
          <p:spPr bwMode="auto">
            <a:xfrm>
              <a:off x="6781197" y="3885213"/>
              <a:ext cx="3175603" cy="2820387"/>
            </a:xfrm>
            <a:prstGeom prst="roundRect">
              <a:avLst>
                <a:gd name="adj" fmla="val 6755"/>
              </a:avLst>
            </a:prstGeom>
            <a:solidFill>
              <a:srgbClr val="FFC000"/>
            </a:solidFill>
            <a:ln w="25400">
              <a:solidFill>
                <a:srgbClr val="FD402F"/>
              </a:solidFill>
              <a:round/>
              <a:headEnd/>
              <a:tailEnd/>
            </a:ln>
            <a:effectLst>
              <a:outerShdw dist="63500" dir="2700000" algn="ctr" rotWithShape="0">
                <a:schemeClr val="bg2">
                  <a:alpha val="29999"/>
                </a:schemeClr>
              </a:outerShdw>
            </a:effectLst>
          </p:spPr>
          <p:txBody>
            <a:bodyPr/>
            <a:lstStyle/>
            <a:p>
              <a:endParaRPr lang="en-US">
                <a:latin typeface="Gill Sans" charset="0"/>
                <a:ea typeface="ヒラギノ角ゴ Pro W3" charset="-128"/>
                <a:sym typeface="Gill Sans" charset="0"/>
              </a:endParaRP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4978400"/>
              <a:ext cx="7747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6"/>
            <p:cNvGrpSpPr>
              <a:grpSpLocks/>
            </p:cNvGrpSpPr>
            <p:nvPr/>
          </p:nvGrpSpPr>
          <p:grpSpPr bwMode="auto">
            <a:xfrm>
              <a:off x="381000" y="4102100"/>
              <a:ext cx="2603500" cy="673100"/>
              <a:chOff x="0" y="0"/>
              <a:chExt cx="1640" cy="424"/>
            </a:xfrm>
          </p:grpSpPr>
          <p:pic>
            <p:nvPicPr>
              <p:cNvPr id="3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0"/>
                <a:ext cx="48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 y="0"/>
                <a:ext cx="48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381000" y="5803900"/>
              <a:ext cx="2603500" cy="673100"/>
              <a:chOff x="0" y="0"/>
              <a:chExt cx="1640" cy="424"/>
            </a:xfrm>
          </p:grpSpPr>
          <p:pic>
            <p:nvPicPr>
              <p:cNvPr id="3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
                <a:ext cx="488"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0"/>
                <a:ext cx="48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 y="0"/>
                <a:ext cx="48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0" y="41021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0700" y="41021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6300" y="49530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4600" y="49530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300" y="58039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0700" y="49530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6100" y="49530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4600" y="4127500"/>
              <a:ext cx="7747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5600" y="53848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900" y="45339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3600" y="45593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73900" y="53848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0000" y="5410200"/>
              <a:ext cx="7747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7"/>
            <p:cNvGrpSpPr>
              <a:grpSpLocks/>
            </p:cNvGrpSpPr>
            <p:nvPr/>
          </p:nvGrpSpPr>
          <p:grpSpPr bwMode="auto">
            <a:xfrm>
              <a:off x="2857500" y="2032000"/>
              <a:ext cx="4445000" cy="1473200"/>
              <a:chOff x="0" y="0"/>
              <a:chExt cx="2800" cy="928"/>
            </a:xfrm>
          </p:grpSpPr>
          <p:sp>
            <p:nvSpPr>
              <p:cNvPr id="29" name="AutoShape 28"/>
              <p:cNvSpPr>
                <a:spLocks/>
              </p:cNvSpPr>
              <p:nvPr/>
            </p:nvSpPr>
            <p:spPr bwMode="auto">
              <a:xfrm>
                <a:off x="-2" y="0"/>
                <a:ext cx="2800" cy="928"/>
              </a:xfrm>
              <a:prstGeom prst="roundRect">
                <a:avLst>
                  <a:gd name="adj" fmla="val 20685"/>
                </a:avLst>
              </a:prstGeom>
              <a:solidFill>
                <a:srgbClr val="FFC000"/>
              </a:solidFill>
              <a:ln w="25400">
                <a:solidFill>
                  <a:schemeClr val="tx1"/>
                </a:solidFill>
                <a:round/>
                <a:headEnd/>
                <a:tailEnd/>
              </a:ln>
              <a:effectLst>
                <a:outerShdw dist="63500" dir="2700000" algn="ctr" rotWithShape="0">
                  <a:schemeClr val="bg2">
                    <a:alpha val="29999"/>
                  </a:schemeClr>
                </a:outerShdw>
              </a:effectLst>
            </p:spPr>
            <p:txBody>
              <a:bodyPr/>
              <a:lstStyle/>
              <a:p>
                <a:endParaRPr lang="en-US">
                  <a:latin typeface="Gill Sans" charset="0"/>
                  <a:ea typeface="ヒラギノ角ゴ Pro W3" charset="-128"/>
                  <a:sym typeface="Gill Sans" charset="0"/>
                </a:endParaRPr>
              </a:p>
            </p:txBody>
          </p:sp>
          <p:pic>
            <p:nvPicPr>
              <p:cNvPr id="3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 y="248"/>
                <a:ext cx="48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6" y="264"/>
                <a:ext cx="488"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6" y="248"/>
                <a:ext cx="48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6100" y="49530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4600" y="4127500"/>
              <a:ext cx="7747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5600" y="5384800"/>
              <a:ext cx="774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290028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Project, Multiple Teams</a:t>
            </a:r>
          </a:p>
        </p:txBody>
      </p:sp>
      <p:grpSp>
        <p:nvGrpSpPr>
          <p:cNvPr id="4" name="Group 4"/>
          <p:cNvGrpSpPr>
            <a:grpSpLocks/>
          </p:cNvGrpSpPr>
          <p:nvPr/>
        </p:nvGrpSpPr>
        <p:grpSpPr bwMode="auto">
          <a:xfrm>
            <a:off x="1528763" y="593043"/>
            <a:ext cx="6091237" cy="4206033"/>
            <a:chOff x="278" y="332"/>
            <a:chExt cx="5408" cy="3699"/>
          </a:xfrm>
        </p:grpSpPr>
        <p:sp>
          <p:nvSpPr>
            <p:cNvPr id="5" name="AutoShape 5"/>
            <p:cNvSpPr>
              <a:spLocks noChangeArrowheads="1"/>
            </p:cNvSpPr>
            <p:nvPr/>
          </p:nvSpPr>
          <p:spPr bwMode="auto">
            <a:xfrm rot="10800000" flipH="1">
              <a:off x="4276" y="1156"/>
              <a:ext cx="328" cy="1621"/>
            </a:xfrm>
            <a:prstGeom prst="triangle">
              <a:avLst>
                <a:gd name="adj" fmla="val 46593"/>
              </a:avLst>
            </a:prstGeom>
            <a:solidFill>
              <a:srgbClr val="A2C1FE"/>
            </a:solidFill>
            <a:ln w="12700">
              <a:solidFill>
                <a:schemeClr val="tx1"/>
              </a:solidFill>
              <a:miter lim="800000"/>
              <a:headEnd/>
              <a:tailEnd/>
            </a:ln>
          </p:spPr>
          <p:txBody>
            <a:bodyPr wrap="none" anchor="ctr"/>
            <a:lstStyle/>
            <a:p>
              <a:endParaRPr lang="en-US"/>
            </a:p>
          </p:txBody>
        </p:sp>
        <p:pic>
          <p:nvPicPr>
            <p:cNvPr id="6" name="Picture 6"/>
            <p:cNvPicPr>
              <a:picLocks noChangeArrowheads="1"/>
            </p:cNvPicPr>
            <p:nvPr/>
          </p:nvPicPr>
          <p:blipFill>
            <a:blip r:embed="rId3" cstate="print"/>
            <a:srcRect/>
            <a:stretch>
              <a:fillRect/>
            </a:stretch>
          </p:blipFill>
          <p:spPr bwMode="auto">
            <a:xfrm>
              <a:off x="2629" y="804"/>
              <a:ext cx="1245" cy="1646"/>
            </a:xfrm>
            <a:prstGeom prst="rect">
              <a:avLst/>
            </a:prstGeom>
            <a:noFill/>
            <a:ln w="9525">
              <a:noFill/>
              <a:miter lim="800000"/>
              <a:headEnd/>
              <a:tailEnd/>
            </a:ln>
          </p:spPr>
        </p:pic>
        <p:pic>
          <p:nvPicPr>
            <p:cNvPr id="7" name="Picture 7"/>
            <p:cNvPicPr>
              <a:picLocks noChangeArrowheads="1"/>
            </p:cNvPicPr>
            <p:nvPr/>
          </p:nvPicPr>
          <p:blipFill>
            <a:blip r:embed="rId3" cstate="print"/>
            <a:srcRect/>
            <a:stretch>
              <a:fillRect/>
            </a:stretch>
          </p:blipFill>
          <p:spPr bwMode="auto">
            <a:xfrm>
              <a:off x="1677" y="1668"/>
              <a:ext cx="1246" cy="1644"/>
            </a:xfrm>
            <a:prstGeom prst="rect">
              <a:avLst/>
            </a:prstGeom>
            <a:noFill/>
            <a:ln w="9525">
              <a:noFill/>
              <a:miter lim="800000"/>
              <a:headEnd/>
              <a:tailEnd/>
            </a:ln>
          </p:spPr>
        </p:pic>
        <p:pic>
          <p:nvPicPr>
            <p:cNvPr id="8" name="Picture 8"/>
            <p:cNvPicPr>
              <a:picLocks noChangeArrowheads="1"/>
            </p:cNvPicPr>
            <p:nvPr/>
          </p:nvPicPr>
          <p:blipFill>
            <a:blip r:embed="rId3" cstate="print"/>
            <a:srcRect/>
            <a:stretch>
              <a:fillRect/>
            </a:stretch>
          </p:blipFill>
          <p:spPr bwMode="auto">
            <a:xfrm>
              <a:off x="664" y="2387"/>
              <a:ext cx="1246" cy="1644"/>
            </a:xfrm>
            <a:prstGeom prst="rect">
              <a:avLst/>
            </a:prstGeom>
            <a:noFill/>
            <a:ln w="9525">
              <a:noFill/>
              <a:miter lim="800000"/>
              <a:headEnd/>
              <a:tailEnd/>
            </a:ln>
          </p:spPr>
        </p:pic>
        <p:sp>
          <p:nvSpPr>
            <p:cNvPr id="9" name="AutoShape 9"/>
            <p:cNvSpPr>
              <a:spLocks noChangeArrowheads="1"/>
            </p:cNvSpPr>
            <p:nvPr/>
          </p:nvSpPr>
          <p:spPr bwMode="auto">
            <a:xfrm rot="15420000" flipH="1">
              <a:off x="3601" y="917"/>
              <a:ext cx="104" cy="1134"/>
            </a:xfrm>
            <a:prstGeom prst="triangle">
              <a:avLst>
                <a:gd name="adj" fmla="val 100000"/>
              </a:avLst>
            </a:prstGeom>
            <a:solidFill>
              <a:srgbClr val="A2C1FE"/>
            </a:solidFill>
            <a:ln w="12700">
              <a:solidFill>
                <a:schemeClr val="tx1"/>
              </a:solidFill>
              <a:miter lim="800000"/>
              <a:headEnd/>
              <a:tailEnd/>
            </a:ln>
          </p:spPr>
          <p:txBody>
            <a:bodyPr wrap="none" anchor="ctr"/>
            <a:lstStyle/>
            <a:p>
              <a:endParaRPr lang="en-US"/>
            </a:p>
          </p:txBody>
        </p:sp>
        <p:graphicFrame>
          <p:nvGraphicFramePr>
            <p:cNvPr id="10" name="Object 2"/>
            <p:cNvGraphicFramePr>
              <a:graphicFrameLocks/>
            </p:cNvGraphicFramePr>
            <p:nvPr/>
          </p:nvGraphicFramePr>
          <p:xfrm>
            <a:off x="4094" y="1143"/>
            <a:ext cx="641" cy="337"/>
          </p:xfrm>
          <a:graphic>
            <a:graphicData uri="http://schemas.openxmlformats.org/presentationml/2006/ole">
              <mc:AlternateContent xmlns:mc="http://schemas.openxmlformats.org/markup-compatibility/2006">
                <mc:Choice xmlns:v="urn:schemas-microsoft-com:vml" Requires="v">
                  <p:oleObj spid="_x0000_s9234" name="Clip" r:id="rId4" imgW="1844640" imgH="1109520" progId="">
                    <p:embed/>
                  </p:oleObj>
                </mc:Choice>
                <mc:Fallback>
                  <p:oleObj name="Clip" r:id="rId4" imgW="1844640" imgH="110952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 y="1143"/>
                          <a:ext cx="641"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AutoShape 11"/>
            <p:cNvSpPr>
              <a:spLocks noChangeArrowheads="1"/>
            </p:cNvSpPr>
            <p:nvPr/>
          </p:nvSpPr>
          <p:spPr bwMode="auto">
            <a:xfrm rot="15180000" flipH="1">
              <a:off x="3132" y="1132"/>
              <a:ext cx="86" cy="2041"/>
            </a:xfrm>
            <a:prstGeom prst="triangle">
              <a:avLst>
                <a:gd name="adj" fmla="val 100000"/>
              </a:avLst>
            </a:prstGeom>
            <a:solidFill>
              <a:srgbClr val="A2C1FE"/>
            </a:solidFill>
            <a:ln w="12700">
              <a:solidFill>
                <a:schemeClr val="tx1"/>
              </a:solidFill>
              <a:miter lim="800000"/>
              <a:headEnd/>
              <a:tailEnd/>
            </a:ln>
          </p:spPr>
          <p:txBody>
            <a:bodyPr wrap="none" anchor="ctr"/>
            <a:lstStyle/>
            <a:p>
              <a:endParaRPr lang="en-US"/>
            </a:p>
          </p:txBody>
        </p:sp>
        <p:graphicFrame>
          <p:nvGraphicFramePr>
            <p:cNvPr id="12" name="Object 3"/>
            <p:cNvGraphicFramePr>
              <a:graphicFrameLocks/>
            </p:cNvGraphicFramePr>
            <p:nvPr/>
          </p:nvGraphicFramePr>
          <p:xfrm>
            <a:off x="4094" y="1575"/>
            <a:ext cx="641" cy="337"/>
          </p:xfrm>
          <a:graphic>
            <a:graphicData uri="http://schemas.openxmlformats.org/presentationml/2006/ole">
              <mc:AlternateContent xmlns:mc="http://schemas.openxmlformats.org/markup-compatibility/2006">
                <mc:Choice xmlns:v="urn:schemas-microsoft-com:vml" Requires="v">
                  <p:oleObj spid="_x0000_s9235" name="Clip" r:id="rId6" imgW="1844640" imgH="1109520" progId="">
                    <p:embed/>
                  </p:oleObj>
                </mc:Choice>
                <mc:Fallback>
                  <p:oleObj name="Clip" r:id="rId6" imgW="1844640" imgH="110952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 y="1575"/>
                          <a:ext cx="641"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13"/>
            <p:cNvSpPr>
              <a:spLocks noChangeArrowheads="1"/>
            </p:cNvSpPr>
            <p:nvPr/>
          </p:nvSpPr>
          <p:spPr bwMode="auto">
            <a:xfrm rot="15240000" flipH="1">
              <a:off x="2680" y="1104"/>
              <a:ext cx="78" cy="3196"/>
            </a:xfrm>
            <a:prstGeom prst="triangle">
              <a:avLst>
                <a:gd name="adj" fmla="val 100000"/>
              </a:avLst>
            </a:prstGeom>
            <a:solidFill>
              <a:srgbClr val="A2C1FE"/>
            </a:solidFill>
            <a:ln w="12700">
              <a:solidFill>
                <a:schemeClr val="tx1"/>
              </a:solidFill>
              <a:miter lim="800000"/>
              <a:headEnd/>
              <a:tailEnd/>
            </a:ln>
          </p:spPr>
          <p:txBody>
            <a:bodyPr wrap="none" anchor="ctr"/>
            <a:lstStyle/>
            <a:p>
              <a:endParaRPr lang="en-US"/>
            </a:p>
          </p:txBody>
        </p:sp>
        <p:graphicFrame>
          <p:nvGraphicFramePr>
            <p:cNvPr id="14" name="Object 4"/>
            <p:cNvGraphicFramePr>
              <a:graphicFrameLocks/>
            </p:cNvGraphicFramePr>
            <p:nvPr/>
          </p:nvGraphicFramePr>
          <p:xfrm>
            <a:off x="4094" y="2007"/>
            <a:ext cx="641" cy="337"/>
          </p:xfrm>
          <a:graphic>
            <a:graphicData uri="http://schemas.openxmlformats.org/presentationml/2006/ole">
              <mc:AlternateContent xmlns:mc="http://schemas.openxmlformats.org/markup-compatibility/2006">
                <mc:Choice xmlns:v="urn:schemas-microsoft-com:vml" Requires="v">
                  <p:oleObj spid="_x0000_s9236" name="Clip" r:id="rId7" imgW="1844640" imgH="1109520" progId="">
                    <p:embed/>
                  </p:oleObj>
                </mc:Choice>
                <mc:Fallback>
                  <p:oleObj name="Clip" r:id="rId7" imgW="1844640" imgH="110952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 y="2007"/>
                          <a:ext cx="641"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5"/>
            <p:cNvGraphicFramePr>
              <a:graphicFrameLocks/>
            </p:cNvGraphicFramePr>
            <p:nvPr/>
          </p:nvGraphicFramePr>
          <p:xfrm>
            <a:off x="4030" y="3039"/>
            <a:ext cx="641" cy="337"/>
          </p:xfrm>
          <a:graphic>
            <a:graphicData uri="http://schemas.openxmlformats.org/presentationml/2006/ole">
              <mc:AlternateContent xmlns:mc="http://schemas.openxmlformats.org/markup-compatibility/2006">
                <mc:Choice xmlns:v="urn:schemas-microsoft-com:vml" Requires="v">
                  <p:oleObj spid="_x0000_s9237" name="Clip" r:id="rId8" imgW="1844640" imgH="1109520" progId="">
                    <p:embed/>
                  </p:oleObj>
                </mc:Choice>
                <mc:Fallback>
                  <p:oleObj name="Clip" r:id="rId8" imgW="1844640" imgH="110952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0" y="3039"/>
                          <a:ext cx="641"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6"/>
            <p:cNvSpPr>
              <a:spLocks noChangeArrowheads="1"/>
            </p:cNvSpPr>
            <p:nvPr/>
          </p:nvSpPr>
          <p:spPr bwMode="auto">
            <a:xfrm>
              <a:off x="4742" y="1180"/>
              <a:ext cx="628" cy="312"/>
            </a:xfrm>
            <a:prstGeom prst="rect">
              <a:avLst/>
            </a:prstGeom>
            <a:noFill/>
            <a:ln w="9525">
              <a:noFill/>
              <a:miter lim="800000"/>
              <a:headEnd/>
              <a:tailEnd/>
            </a:ln>
          </p:spPr>
          <p:txBody>
            <a:bodyPr wrap="none" lIns="92075" tIns="46038" rIns="92075" bIns="46038">
              <a:spAutoFit/>
            </a:bodyPr>
            <a:lstStyle/>
            <a:p>
              <a:pPr eaLnBrk="0" hangingPunct="0"/>
              <a:r>
                <a:rPr lang="en-US" sz="1200"/>
                <a:t>9:00AM</a:t>
              </a:r>
              <a:br>
                <a:rPr lang="en-US" sz="1200"/>
              </a:br>
              <a:r>
                <a:rPr lang="en-US" sz="1200"/>
                <a:t>9:15AM</a:t>
              </a:r>
            </a:p>
          </p:txBody>
        </p:sp>
        <p:sp>
          <p:nvSpPr>
            <p:cNvPr id="17" name="Rectangle 17"/>
            <p:cNvSpPr>
              <a:spLocks noChangeArrowheads="1"/>
            </p:cNvSpPr>
            <p:nvPr/>
          </p:nvSpPr>
          <p:spPr bwMode="auto">
            <a:xfrm>
              <a:off x="4742" y="1613"/>
              <a:ext cx="628" cy="312"/>
            </a:xfrm>
            <a:prstGeom prst="rect">
              <a:avLst/>
            </a:prstGeom>
            <a:noFill/>
            <a:ln w="9525">
              <a:noFill/>
              <a:miter lim="800000"/>
              <a:headEnd/>
              <a:tailEnd/>
            </a:ln>
          </p:spPr>
          <p:txBody>
            <a:bodyPr wrap="none" lIns="92075" tIns="46038" rIns="92075" bIns="46038">
              <a:spAutoFit/>
            </a:bodyPr>
            <a:lstStyle/>
            <a:p>
              <a:pPr eaLnBrk="0" hangingPunct="0"/>
              <a:r>
                <a:rPr lang="en-US" sz="1200"/>
                <a:t>9:15AM</a:t>
              </a:r>
              <a:br>
                <a:rPr lang="en-US" sz="1200"/>
              </a:br>
              <a:r>
                <a:rPr lang="en-US" sz="1200"/>
                <a:t>9:30AM</a:t>
              </a:r>
            </a:p>
          </p:txBody>
        </p:sp>
        <p:sp>
          <p:nvSpPr>
            <p:cNvPr id="18" name="Rectangle 18"/>
            <p:cNvSpPr>
              <a:spLocks noChangeArrowheads="1"/>
            </p:cNvSpPr>
            <p:nvPr/>
          </p:nvSpPr>
          <p:spPr bwMode="auto">
            <a:xfrm>
              <a:off x="4742" y="2044"/>
              <a:ext cx="628" cy="312"/>
            </a:xfrm>
            <a:prstGeom prst="rect">
              <a:avLst/>
            </a:prstGeom>
            <a:noFill/>
            <a:ln w="9525">
              <a:noFill/>
              <a:miter lim="800000"/>
              <a:headEnd/>
              <a:tailEnd/>
            </a:ln>
          </p:spPr>
          <p:txBody>
            <a:bodyPr wrap="none" lIns="92075" tIns="46038" rIns="92075" bIns="46038">
              <a:spAutoFit/>
            </a:bodyPr>
            <a:lstStyle/>
            <a:p>
              <a:pPr eaLnBrk="0" hangingPunct="0"/>
              <a:r>
                <a:rPr lang="en-US" sz="1200"/>
                <a:t>9:30AM</a:t>
              </a:r>
              <a:br>
                <a:rPr lang="en-US" sz="1200"/>
              </a:br>
              <a:r>
                <a:rPr lang="en-US" sz="1200"/>
                <a:t>9:45AM</a:t>
              </a:r>
            </a:p>
          </p:txBody>
        </p:sp>
        <p:sp>
          <p:nvSpPr>
            <p:cNvPr id="19" name="Rectangle 19"/>
            <p:cNvSpPr>
              <a:spLocks noChangeArrowheads="1"/>
            </p:cNvSpPr>
            <p:nvPr/>
          </p:nvSpPr>
          <p:spPr bwMode="auto">
            <a:xfrm>
              <a:off x="4704" y="3008"/>
              <a:ext cx="730" cy="356"/>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sz="1600" b="1" dirty="0">
                  <a:effectLst>
                    <a:outerShdw blurRad="38100" dist="38100" dir="2700000" algn="tl">
                      <a:srgbClr val="C0C0C0"/>
                    </a:outerShdw>
                  </a:effectLst>
                  <a:latin typeface="Arial" pitchFamily="34" charset="0"/>
                </a:rPr>
                <a:t>  </a:t>
              </a:r>
              <a:r>
                <a:rPr lang="en-US" sz="1200" dirty="0">
                  <a:latin typeface="Arial" pitchFamily="34" charset="0"/>
                </a:rPr>
                <a:t>9:45AM</a:t>
              </a:r>
              <a:br>
                <a:rPr lang="en-US" sz="1200" dirty="0">
                  <a:latin typeface="Arial" pitchFamily="34" charset="0"/>
                </a:rPr>
              </a:br>
              <a:r>
                <a:rPr lang="en-US" sz="1200" dirty="0">
                  <a:latin typeface="Arial" pitchFamily="34" charset="0"/>
                </a:rPr>
                <a:t>10:00AM</a:t>
              </a:r>
            </a:p>
          </p:txBody>
        </p:sp>
        <p:sp>
          <p:nvSpPr>
            <p:cNvPr id="20" name="Rectangle 20"/>
            <p:cNvSpPr>
              <a:spLocks noChangeArrowheads="1"/>
            </p:cNvSpPr>
            <p:nvPr/>
          </p:nvSpPr>
          <p:spPr bwMode="auto">
            <a:xfrm>
              <a:off x="4327" y="332"/>
              <a:ext cx="1359" cy="438"/>
            </a:xfrm>
            <a:prstGeom prst="rect">
              <a:avLst/>
            </a:prstGeom>
            <a:noFill/>
            <a:ln w="9525">
              <a:noFill/>
              <a:miter lim="800000"/>
              <a:headEnd/>
              <a:tailEnd/>
            </a:ln>
          </p:spPr>
          <p:txBody>
            <a:bodyPr wrap="none" lIns="92075" tIns="46038" rIns="92075" bIns="46038">
              <a:spAutoFit/>
            </a:bodyPr>
            <a:lstStyle/>
            <a:p>
              <a:pPr algn="ctr" eaLnBrk="0" hangingPunct="0"/>
              <a:r>
                <a:rPr lang="en-US" i="1" dirty="0"/>
                <a:t>Daily Scrums</a:t>
              </a:r>
            </a:p>
            <a:p>
              <a:pPr algn="ctr" eaLnBrk="0" hangingPunct="0"/>
              <a:r>
                <a:rPr lang="en-US" i="1" dirty="0"/>
                <a:t>per Sprint</a:t>
              </a:r>
            </a:p>
          </p:txBody>
        </p:sp>
        <p:sp>
          <p:nvSpPr>
            <p:cNvPr id="21" name="Rectangle 21"/>
            <p:cNvSpPr>
              <a:spLocks noChangeArrowheads="1"/>
            </p:cNvSpPr>
            <p:nvPr/>
          </p:nvSpPr>
          <p:spPr bwMode="auto">
            <a:xfrm>
              <a:off x="2040" y="1166"/>
              <a:ext cx="785" cy="230"/>
            </a:xfrm>
            <a:prstGeom prst="rect">
              <a:avLst/>
            </a:prstGeom>
            <a:noFill/>
            <a:ln w="9525">
              <a:noFill/>
              <a:miter lim="800000"/>
              <a:headEnd/>
              <a:tailEnd/>
            </a:ln>
          </p:spPr>
          <p:txBody>
            <a:bodyPr wrap="none" lIns="92075" tIns="46038" rIns="92075" bIns="46038">
              <a:spAutoFit/>
            </a:bodyPr>
            <a:lstStyle/>
            <a:p>
              <a:pPr eaLnBrk="0" hangingPunct="0"/>
              <a:r>
                <a:rPr lang="en-US" sz="1600" i="1"/>
                <a:t>Sprint 1</a:t>
              </a:r>
            </a:p>
          </p:txBody>
        </p:sp>
        <p:sp>
          <p:nvSpPr>
            <p:cNvPr id="22" name="Rectangle 22"/>
            <p:cNvSpPr>
              <a:spLocks noChangeArrowheads="1"/>
            </p:cNvSpPr>
            <p:nvPr/>
          </p:nvSpPr>
          <p:spPr bwMode="auto">
            <a:xfrm>
              <a:off x="1239" y="1727"/>
              <a:ext cx="785" cy="230"/>
            </a:xfrm>
            <a:prstGeom prst="rect">
              <a:avLst/>
            </a:prstGeom>
            <a:noFill/>
            <a:ln w="9525">
              <a:noFill/>
              <a:miter lim="800000"/>
              <a:headEnd/>
              <a:tailEnd/>
            </a:ln>
          </p:spPr>
          <p:txBody>
            <a:bodyPr wrap="none" lIns="92075" tIns="46038" rIns="92075" bIns="46038">
              <a:spAutoFit/>
            </a:bodyPr>
            <a:lstStyle/>
            <a:p>
              <a:pPr eaLnBrk="0" hangingPunct="0"/>
              <a:r>
                <a:rPr lang="en-US" sz="1600" i="1"/>
                <a:t>Sprint 2</a:t>
              </a:r>
            </a:p>
          </p:txBody>
        </p:sp>
        <p:sp>
          <p:nvSpPr>
            <p:cNvPr id="23" name="Rectangle 23"/>
            <p:cNvSpPr>
              <a:spLocks noChangeArrowheads="1"/>
            </p:cNvSpPr>
            <p:nvPr/>
          </p:nvSpPr>
          <p:spPr bwMode="auto">
            <a:xfrm>
              <a:off x="278" y="2399"/>
              <a:ext cx="785" cy="230"/>
            </a:xfrm>
            <a:prstGeom prst="rect">
              <a:avLst/>
            </a:prstGeom>
            <a:noFill/>
            <a:ln w="9525">
              <a:noFill/>
              <a:miter lim="800000"/>
              <a:headEnd/>
              <a:tailEnd/>
            </a:ln>
          </p:spPr>
          <p:txBody>
            <a:bodyPr wrap="none" lIns="92075" tIns="46038" rIns="92075" bIns="46038">
              <a:spAutoFit/>
            </a:bodyPr>
            <a:lstStyle/>
            <a:p>
              <a:pPr eaLnBrk="0" hangingPunct="0"/>
              <a:r>
                <a:rPr lang="en-US" sz="1600" i="1"/>
                <a:t>Sprint 3</a:t>
              </a:r>
            </a:p>
          </p:txBody>
        </p:sp>
      </p:grpSp>
      <p:sp>
        <p:nvSpPr>
          <p:cNvPr id="24" name="Content Placeholder 45"/>
          <p:cNvSpPr>
            <a:spLocks noGrp="1"/>
          </p:cNvSpPr>
          <p:nvPr>
            <p:ph idx="1"/>
          </p:nvPr>
        </p:nvSpPr>
        <p:spPr>
          <a:xfrm>
            <a:off x="304800" y="897731"/>
            <a:ext cx="8610600" cy="3731983"/>
          </a:xfrm>
        </p:spPr>
        <p:txBody>
          <a:bodyPr/>
          <a:lstStyle/>
          <a:p>
            <a:pPr>
              <a:buFont typeface="Wingdings" pitchFamily="2" charset="2"/>
              <a:buNone/>
            </a:pPr>
            <a:r>
              <a:rPr lang="en-US" smtClean="0"/>
              <a:t> </a:t>
            </a:r>
          </a:p>
        </p:txBody>
      </p:sp>
    </p:spTree>
    <p:extLst>
      <p:ext uri="{BB962C8B-B14F-4D97-AF65-F5344CB8AC3E}">
        <p14:creationId xmlns:p14="http://schemas.microsoft.com/office/powerpoint/2010/main" val="15699146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407" y="364331"/>
            <a:ext cx="6629400" cy="434954"/>
          </a:xfrm>
        </p:spPr>
        <p:txBody>
          <a:bodyPr/>
          <a:lstStyle/>
          <a:p>
            <a:r>
              <a:rPr lang="en-US" dirty="0"/>
              <a:t>Scrum of Scrums</a:t>
            </a:r>
          </a:p>
        </p:txBody>
      </p:sp>
      <p:sp>
        <p:nvSpPr>
          <p:cNvPr id="4" name="AutoShape 1"/>
          <p:cNvSpPr>
            <a:spLocks/>
          </p:cNvSpPr>
          <p:nvPr/>
        </p:nvSpPr>
        <p:spPr bwMode="auto">
          <a:xfrm>
            <a:off x="149225" y="2541624"/>
            <a:ext cx="2857500" cy="2412670"/>
          </a:xfrm>
          <a:prstGeom prst="roundRect">
            <a:avLst>
              <a:gd name="adj" fmla="val 6755"/>
            </a:avLst>
          </a:prstGeom>
          <a:solidFill>
            <a:srgbClr val="FFC000"/>
          </a:solid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defRPr/>
            </a:pPr>
            <a:endParaRPr lang="en-US" dirty="0">
              <a:latin typeface="Arial" pitchFamily="34" charset="0"/>
            </a:endParaRPr>
          </a:p>
        </p:txBody>
      </p:sp>
      <p:sp>
        <p:nvSpPr>
          <p:cNvPr id="5" name="AutoShape 3"/>
          <p:cNvSpPr>
            <a:spLocks/>
          </p:cNvSpPr>
          <p:nvPr/>
        </p:nvSpPr>
        <p:spPr bwMode="auto">
          <a:xfrm>
            <a:off x="3143250" y="2541624"/>
            <a:ext cx="2857500" cy="2412670"/>
          </a:xfrm>
          <a:prstGeom prst="roundRect">
            <a:avLst>
              <a:gd name="adj" fmla="val 6755"/>
            </a:avLst>
          </a:prstGeom>
          <a:solidFill>
            <a:srgbClr val="FFC000"/>
          </a:solidFill>
          <a:ln w="25400">
            <a:solidFill>
              <a:srgbClr val="00531C"/>
            </a:solidFill>
            <a:round/>
            <a:headEnd/>
            <a:tailEnd/>
          </a:ln>
          <a:effectLst>
            <a:outerShdw dist="63500" dir="2700000" algn="ctr" rotWithShape="0">
              <a:schemeClr val="bg2">
                <a:alpha val="29999"/>
              </a:schemeClr>
            </a:outerShdw>
          </a:effectLst>
        </p:spPr>
        <p:txBody>
          <a:bodyPr lIns="82296" tIns="41148" rIns="82296" bIns="41148"/>
          <a:lstStyle/>
          <a:p>
            <a:pPr>
              <a:defRPr/>
            </a:pPr>
            <a:endParaRPr lang="en-US" dirty="0">
              <a:latin typeface="Arial" pitchFamily="34" charset="0"/>
            </a:endParaRPr>
          </a:p>
        </p:txBody>
      </p:sp>
      <p:sp>
        <p:nvSpPr>
          <p:cNvPr id="6" name="AutoShape 4"/>
          <p:cNvSpPr>
            <a:spLocks/>
          </p:cNvSpPr>
          <p:nvPr/>
        </p:nvSpPr>
        <p:spPr bwMode="auto">
          <a:xfrm>
            <a:off x="6103938" y="2541624"/>
            <a:ext cx="2857500" cy="2412670"/>
          </a:xfrm>
          <a:prstGeom prst="roundRect">
            <a:avLst>
              <a:gd name="adj" fmla="val 6755"/>
            </a:avLst>
          </a:prstGeom>
          <a:solidFill>
            <a:srgbClr val="FFC000"/>
          </a:solidFill>
          <a:ln w="25400">
            <a:solidFill>
              <a:srgbClr val="FD402F"/>
            </a:solidFill>
            <a:round/>
            <a:headEnd/>
            <a:tailEnd/>
          </a:ln>
          <a:effectLst>
            <a:outerShdw dist="63500" dir="2700000" algn="ctr" rotWithShape="0">
              <a:schemeClr val="bg2">
                <a:alpha val="29999"/>
              </a:schemeClr>
            </a:outerShdw>
          </a:effectLst>
        </p:spPr>
        <p:txBody>
          <a:bodyPr lIns="82296" tIns="41148" rIns="82296" bIns="41148"/>
          <a:lstStyle/>
          <a:p>
            <a:pPr>
              <a:defRPr/>
            </a:pPr>
            <a:endParaRPr lang="en-US" dirty="0">
              <a:latin typeface="Arial" pitchFamily="34" charset="0"/>
            </a:endParaRPr>
          </a:p>
        </p:txBody>
      </p:sp>
      <p:pic>
        <p:nvPicPr>
          <p:cNvPr id="7" name="Picture 5"/>
          <p:cNvPicPr>
            <a:picLocks noChangeAspect="1" noChangeArrowheads="1"/>
          </p:cNvPicPr>
          <p:nvPr/>
        </p:nvPicPr>
        <p:blipFill>
          <a:blip r:embed="rId2" cstate="print"/>
          <a:srcRect/>
          <a:stretch>
            <a:fillRect/>
          </a:stretch>
        </p:blipFill>
        <p:spPr bwMode="auto">
          <a:xfrm>
            <a:off x="811213" y="3616361"/>
            <a:ext cx="696912" cy="543190"/>
          </a:xfrm>
          <a:prstGeom prst="rect">
            <a:avLst/>
          </a:prstGeom>
          <a:noFill/>
          <a:ln w="9525">
            <a:noFill/>
            <a:miter lim="800000"/>
            <a:headEnd/>
            <a:tailEnd/>
          </a:ln>
        </p:spPr>
      </p:pic>
      <p:grpSp>
        <p:nvGrpSpPr>
          <p:cNvPr id="8" name="Group 6"/>
          <p:cNvGrpSpPr>
            <a:grpSpLocks/>
          </p:cNvGrpSpPr>
          <p:nvPr/>
        </p:nvGrpSpPr>
        <p:grpSpPr bwMode="auto">
          <a:xfrm>
            <a:off x="342900" y="2828961"/>
            <a:ext cx="2343150" cy="574877"/>
            <a:chOff x="0" y="0"/>
            <a:chExt cx="1640" cy="424"/>
          </a:xfrm>
        </p:grpSpPr>
        <p:pic>
          <p:nvPicPr>
            <p:cNvPr id="9" name="Picture 7"/>
            <p:cNvPicPr>
              <a:picLocks noChangeAspect="1" noChangeArrowheads="1"/>
            </p:cNvPicPr>
            <p:nvPr/>
          </p:nvPicPr>
          <p:blipFill>
            <a:blip r:embed="rId3" cstate="print"/>
            <a:srcRect/>
            <a:stretch>
              <a:fillRect/>
            </a:stretch>
          </p:blipFill>
          <p:spPr bwMode="auto">
            <a:xfrm>
              <a:off x="0" y="0"/>
              <a:ext cx="488" cy="424"/>
            </a:xfrm>
            <a:prstGeom prst="rect">
              <a:avLst/>
            </a:prstGeom>
            <a:noFill/>
            <a:ln w="9525">
              <a:noFill/>
              <a:miter lim="800000"/>
              <a:headEnd/>
              <a:tailEnd/>
            </a:ln>
          </p:spPr>
        </p:pic>
        <p:pic>
          <p:nvPicPr>
            <p:cNvPr id="10" name="Picture 8"/>
            <p:cNvPicPr>
              <a:picLocks noChangeAspect="1" noChangeArrowheads="1"/>
            </p:cNvPicPr>
            <p:nvPr/>
          </p:nvPicPr>
          <p:blipFill>
            <a:blip r:embed="rId4" cstate="print"/>
            <a:srcRect/>
            <a:stretch>
              <a:fillRect/>
            </a:stretch>
          </p:blipFill>
          <p:spPr bwMode="auto">
            <a:xfrm>
              <a:off x="576" y="0"/>
              <a:ext cx="488" cy="424"/>
            </a:xfrm>
            <a:prstGeom prst="rect">
              <a:avLst/>
            </a:prstGeom>
            <a:noFill/>
            <a:ln w="9525">
              <a:noFill/>
              <a:miter lim="800000"/>
              <a:headEnd/>
              <a:tailEnd/>
            </a:ln>
          </p:spPr>
        </p:pic>
        <p:pic>
          <p:nvPicPr>
            <p:cNvPr id="11" name="Picture 9"/>
            <p:cNvPicPr>
              <a:picLocks noChangeAspect="1" noChangeArrowheads="1"/>
            </p:cNvPicPr>
            <p:nvPr/>
          </p:nvPicPr>
          <p:blipFill>
            <a:blip r:embed="rId3" cstate="print"/>
            <a:srcRect/>
            <a:stretch>
              <a:fillRect/>
            </a:stretch>
          </p:blipFill>
          <p:spPr bwMode="auto">
            <a:xfrm>
              <a:off x="1152" y="0"/>
              <a:ext cx="488" cy="424"/>
            </a:xfrm>
            <a:prstGeom prst="rect">
              <a:avLst/>
            </a:prstGeom>
            <a:noFill/>
            <a:ln w="9525">
              <a:noFill/>
              <a:miter lim="800000"/>
              <a:headEnd/>
              <a:tailEnd/>
            </a:ln>
          </p:spPr>
        </p:pic>
      </p:grpSp>
      <p:grpSp>
        <p:nvGrpSpPr>
          <p:cNvPr id="12" name="Group 10"/>
          <p:cNvGrpSpPr>
            <a:grpSpLocks/>
          </p:cNvGrpSpPr>
          <p:nvPr/>
        </p:nvGrpSpPr>
        <p:grpSpPr bwMode="auto">
          <a:xfrm>
            <a:off x="342900" y="4359311"/>
            <a:ext cx="2343150" cy="576385"/>
            <a:chOff x="0" y="0"/>
            <a:chExt cx="1640" cy="424"/>
          </a:xfrm>
        </p:grpSpPr>
        <p:pic>
          <p:nvPicPr>
            <p:cNvPr id="13" name="Picture 11"/>
            <p:cNvPicPr>
              <a:picLocks noChangeAspect="1" noChangeArrowheads="1"/>
            </p:cNvPicPr>
            <p:nvPr/>
          </p:nvPicPr>
          <p:blipFill>
            <a:blip r:embed="rId2" cstate="print"/>
            <a:srcRect/>
            <a:stretch>
              <a:fillRect/>
            </a:stretch>
          </p:blipFill>
          <p:spPr bwMode="auto">
            <a:xfrm>
              <a:off x="0" y="16"/>
              <a:ext cx="488" cy="400"/>
            </a:xfrm>
            <a:prstGeom prst="rect">
              <a:avLst/>
            </a:prstGeom>
            <a:noFill/>
            <a:ln w="9525">
              <a:noFill/>
              <a:miter lim="800000"/>
              <a:headEnd/>
              <a:tailEnd/>
            </a:ln>
          </p:spPr>
        </p:pic>
        <p:pic>
          <p:nvPicPr>
            <p:cNvPr id="14" name="Picture 12"/>
            <p:cNvPicPr>
              <a:picLocks noChangeAspect="1" noChangeArrowheads="1"/>
            </p:cNvPicPr>
            <p:nvPr/>
          </p:nvPicPr>
          <p:blipFill>
            <a:blip r:embed="rId5" cstate="print"/>
            <a:srcRect/>
            <a:stretch>
              <a:fillRect/>
            </a:stretch>
          </p:blipFill>
          <p:spPr bwMode="auto">
            <a:xfrm>
              <a:off x="1152" y="0"/>
              <a:ext cx="488" cy="424"/>
            </a:xfrm>
            <a:prstGeom prst="rect">
              <a:avLst/>
            </a:prstGeom>
            <a:noFill/>
            <a:ln w="9525">
              <a:noFill/>
              <a:miter lim="800000"/>
              <a:headEnd/>
              <a:tailEnd/>
            </a:ln>
          </p:spPr>
        </p:pic>
        <p:pic>
          <p:nvPicPr>
            <p:cNvPr id="15" name="Picture 13"/>
            <p:cNvPicPr>
              <a:picLocks noChangeAspect="1" noChangeArrowheads="1"/>
            </p:cNvPicPr>
            <p:nvPr/>
          </p:nvPicPr>
          <p:blipFill>
            <a:blip r:embed="rId6" cstate="print"/>
            <a:srcRect/>
            <a:stretch>
              <a:fillRect/>
            </a:stretch>
          </p:blipFill>
          <p:spPr bwMode="auto">
            <a:xfrm>
              <a:off x="576" y="0"/>
              <a:ext cx="488" cy="424"/>
            </a:xfrm>
            <a:prstGeom prst="rect">
              <a:avLst/>
            </a:prstGeom>
            <a:noFill/>
            <a:ln w="9525">
              <a:noFill/>
              <a:miter lim="800000"/>
              <a:headEnd/>
              <a:tailEnd/>
            </a:ln>
          </p:spPr>
        </p:pic>
      </p:grpSp>
      <p:pic>
        <p:nvPicPr>
          <p:cNvPr id="16" name="Picture 14"/>
          <p:cNvPicPr>
            <a:picLocks noChangeAspect="1" noChangeArrowheads="1"/>
          </p:cNvPicPr>
          <p:nvPr/>
        </p:nvPicPr>
        <p:blipFill>
          <a:blip r:embed="rId5" cstate="print"/>
          <a:srcRect/>
          <a:stretch>
            <a:fillRect/>
          </a:stretch>
        </p:blipFill>
        <p:spPr bwMode="auto">
          <a:xfrm>
            <a:off x="4229100" y="2828961"/>
            <a:ext cx="696913" cy="574877"/>
          </a:xfrm>
          <a:prstGeom prst="rect">
            <a:avLst/>
          </a:prstGeom>
          <a:noFill/>
          <a:ln w="9525">
            <a:noFill/>
            <a:miter lim="800000"/>
            <a:headEnd/>
            <a:tailEnd/>
          </a:ln>
        </p:spPr>
      </p:pic>
      <p:pic>
        <p:nvPicPr>
          <p:cNvPr id="17" name="Picture 15"/>
          <p:cNvPicPr>
            <a:picLocks noChangeAspect="1" noChangeArrowheads="1"/>
          </p:cNvPicPr>
          <p:nvPr/>
        </p:nvPicPr>
        <p:blipFill>
          <a:blip r:embed="rId7" cstate="print"/>
          <a:srcRect/>
          <a:stretch>
            <a:fillRect/>
          </a:stretch>
        </p:blipFill>
        <p:spPr bwMode="auto">
          <a:xfrm>
            <a:off x="5040313" y="2828961"/>
            <a:ext cx="696912" cy="574877"/>
          </a:xfrm>
          <a:prstGeom prst="rect">
            <a:avLst/>
          </a:prstGeom>
          <a:noFill/>
          <a:ln w="9525">
            <a:noFill/>
            <a:miter lim="800000"/>
            <a:headEnd/>
            <a:tailEnd/>
          </a:ln>
        </p:spPr>
      </p:pic>
      <p:pic>
        <p:nvPicPr>
          <p:cNvPr id="18" name="Picture 16"/>
          <p:cNvPicPr>
            <a:picLocks noChangeAspect="1" noChangeArrowheads="1"/>
          </p:cNvPicPr>
          <p:nvPr/>
        </p:nvPicPr>
        <p:blipFill>
          <a:blip r:embed="rId8" cstate="print"/>
          <a:srcRect/>
          <a:stretch>
            <a:fillRect/>
          </a:stretch>
        </p:blipFill>
        <p:spPr bwMode="auto">
          <a:xfrm>
            <a:off x="4217988" y="3594136"/>
            <a:ext cx="696912" cy="576385"/>
          </a:xfrm>
          <a:prstGeom prst="rect">
            <a:avLst/>
          </a:prstGeom>
          <a:noFill/>
          <a:ln w="9525">
            <a:noFill/>
            <a:miter lim="800000"/>
            <a:headEnd/>
            <a:tailEnd/>
          </a:ln>
        </p:spPr>
      </p:pic>
      <p:pic>
        <p:nvPicPr>
          <p:cNvPr id="19" name="Picture 17"/>
          <p:cNvPicPr>
            <a:picLocks noChangeAspect="1" noChangeArrowheads="1"/>
          </p:cNvPicPr>
          <p:nvPr/>
        </p:nvPicPr>
        <p:blipFill>
          <a:blip r:embed="rId6" cstate="print"/>
          <a:srcRect/>
          <a:stretch>
            <a:fillRect/>
          </a:stretch>
        </p:blipFill>
        <p:spPr bwMode="auto">
          <a:xfrm>
            <a:off x="3406775" y="3594136"/>
            <a:ext cx="696913" cy="576385"/>
          </a:xfrm>
          <a:prstGeom prst="rect">
            <a:avLst/>
          </a:prstGeom>
          <a:noFill/>
          <a:ln w="9525">
            <a:noFill/>
            <a:miter lim="800000"/>
            <a:headEnd/>
            <a:tailEnd/>
          </a:ln>
        </p:spPr>
      </p:pic>
      <p:pic>
        <p:nvPicPr>
          <p:cNvPr id="20" name="Picture 18"/>
          <p:cNvPicPr>
            <a:picLocks noChangeAspect="1" noChangeArrowheads="1"/>
          </p:cNvPicPr>
          <p:nvPr/>
        </p:nvPicPr>
        <p:blipFill>
          <a:blip r:embed="rId6" cstate="print"/>
          <a:srcRect/>
          <a:stretch>
            <a:fillRect/>
          </a:stretch>
        </p:blipFill>
        <p:spPr bwMode="auto">
          <a:xfrm>
            <a:off x="4217988" y="4359311"/>
            <a:ext cx="696912" cy="576385"/>
          </a:xfrm>
          <a:prstGeom prst="rect">
            <a:avLst/>
          </a:prstGeom>
          <a:noFill/>
          <a:ln w="9525">
            <a:noFill/>
            <a:miter lim="800000"/>
            <a:headEnd/>
            <a:tailEnd/>
          </a:ln>
        </p:spPr>
      </p:pic>
      <p:pic>
        <p:nvPicPr>
          <p:cNvPr id="21" name="Picture 19"/>
          <p:cNvPicPr>
            <a:picLocks noChangeAspect="1" noChangeArrowheads="1"/>
          </p:cNvPicPr>
          <p:nvPr/>
        </p:nvPicPr>
        <p:blipFill>
          <a:blip r:embed="rId8" cstate="print"/>
          <a:srcRect/>
          <a:stretch>
            <a:fillRect/>
          </a:stretch>
        </p:blipFill>
        <p:spPr bwMode="auto">
          <a:xfrm>
            <a:off x="5040313" y="3594136"/>
            <a:ext cx="696912" cy="576385"/>
          </a:xfrm>
          <a:prstGeom prst="rect">
            <a:avLst/>
          </a:prstGeom>
          <a:noFill/>
          <a:ln w="9525">
            <a:noFill/>
            <a:miter lim="800000"/>
            <a:headEnd/>
            <a:tailEnd/>
          </a:ln>
        </p:spPr>
      </p:pic>
      <p:pic>
        <p:nvPicPr>
          <p:cNvPr id="22" name="Picture 20"/>
          <p:cNvPicPr>
            <a:picLocks noChangeAspect="1" noChangeArrowheads="1"/>
          </p:cNvPicPr>
          <p:nvPr/>
        </p:nvPicPr>
        <p:blipFill>
          <a:blip r:embed="rId6" cstate="print"/>
          <a:srcRect/>
          <a:stretch>
            <a:fillRect/>
          </a:stretch>
        </p:blipFill>
        <p:spPr bwMode="auto">
          <a:xfrm>
            <a:off x="1635125" y="3594136"/>
            <a:ext cx="696913" cy="576385"/>
          </a:xfrm>
          <a:prstGeom prst="rect">
            <a:avLst/>
          </a:prstGeom>
          <a:noFill/>
          <a:ln w="9525">
            <a:noFill/>
            <a:miter lim="800000"/>
            <a:headEnd/>
            <a:tailEnd/>
          </a:ln>
        </p:spPr>
      </p:pic>
      <p:pic>
        <p:nvPicPr>
          <p:cNvPr id="23" name="Picture 21"/>
          <p:cNvPicPr>
            <a:picLocks noChangeAspect="1" noChangeArrowheads="1"/>
          </p:cNvPicPr>
          <p:nvPr/>
        </p:nvPicPr>
        <p:blipFill>
          <a:blip r:embed="rId9" cstate="print"/>
          <a:srcRect/>
          <a:stretch>
            <a:fillRect/>
          </a:stretch>
        </p:blipFill>
        <p:spPr bwMode="auto">
          <a:xfrm>
            <a:off x="3406775" y="2851186"/>
            <a:ext cx="696913" cy="543190"/>
          </a:xfrm>
          <a:prstGeom prst="rect">
            <a:avLst/>
          </a:prstGeom>
          <a:noFill/>
          <a:ln w="9525">
            <a:noFill/>
            <a:miter lim="800000"/>
            <a:headEnd/>
            <a:tailEnd/>
          </a:ln>
        </p:spPr>
      </p:pic>
      <p:pic>
        <p:nvPicPr>
          <p:cNvPr id="24" name="Picture 22"/>
          <p:cNvPicPr>
            <a:picLocks noChangeAspect="1" noChangeArrowheads="1"/>
          </p:cNvPicPr>
          <p:nvPr/>
        </p:nvPicPr>
        <p:blipFill>
          <a:blip r:embed="rId10" cstate="print"/>
          <a:srcRect/>
          <a:stretch>
            <a:fillRect/>
          </a:stretch>
        </p:blipFill>
        <p:spPr bwMode="auto">
          <a:xfrm>
            <a:off x="7178675" y="3983075"/>
            <a:ext cx="696913" cy="574876"/>
          </a:xfrm>
          <a:prstGeom prst="rect">
            <a:avLst/>
          </a:prstGeom>
          <a:noFill/>
          <a:ln w="9525">
            <a:noFill/>
            <a:miter lim="800000"/>
            <a:headEnd/>
            <a:tailEnd/>
          </a:ln>
        </p:spPr>
      </p:pic>
      <p:pic>
        <p:nvPicPr>
          <p:cNvPr id="25" name="Picture 23"/>
          <p:cNvPicPr>
            <a:picLocks noChangeAspect="1" noChangeArrowheads="1"/>
          </p:cNvPicPr>
          <p:nvPr/>
        </p:nvPicPr>
        <p:blipFill>
          <a:blip r:embed="rId5" cstate="print"/>
          <a:srcRect/>
          <a:stretch>
            <a:fillRect/>
          </a:stretch>
        </p:blipFill>
        <p:spPr bwMode="auto">
          <a:xfrm>
            <a:off x="6823075" y="3216311"/>
            <a:ext cx="698500" cy="576385"/>
          </a:xfrm>
          <a:prstGeom prst="rect">
            <a:avLst/>
          </a:prstGeom>
          <a:noFill/>
          <a:ln w="9525">
            <a:noFill/>
            <a:miter lim="800000"/>
            <a:headEnd/>
            <a:tailEnd/>
          </a:ln>
        </p:spPr>
      </p:pic>
      <p:pic>
        <p:nvPicPr>
          <p:cNvPr id="26" name="Picture 24"/>
          <p:cNvPicPr>
            <a:picLocks noChangeAspect="1" noChangeArrowheads="1"/>
          </p:cNvPicPr>
          <p:nvPr/>
        </p:nvPicPr>
        <p:blipFill>
          <a:blip r:embed="rId6" cstate="print"/>
          <a:srcRect/>
          <a:stretch>
            <a:fillRect/>
          </a:stretch>
        </p:blipFill>
        <p:spPr bwMode="auto">
          <a:xfrm>
            <a:off x="7635875" y="3240125"/>
            <a:ext cx="696913" cy="574876"/>
          </a:xfrm>
          <a:prstGeom prst="rect">
            <a:avLst/>
          </a:prstGeom>
          <a:noFill/>
          <a:ln w="9525">
            <a:noFill/>
            <a:miter lim="800000"/>
            <a:headEnd/>
            <a:tailEnd/>
          </a:ln>
        </p:spPr>
      </p:pic>
      <p:pic>
        <p:nvPicPr>
          <p:cNvPr id="27" name="Picture 25"/>
          <p:cNvPicPr>
            <a:picLocks noChangeAspect="1" noChangeArrowheads="1"/>
          </p:cNvPicPr>
          <p:nvPr/>
        </p:nvPicPr>
        <p:blipFill>
          <a:blip r:embed="rId11" cstate="print"/>
          <a:srcRect/>
          <a:stretch>
            <a:fillRect/>
          </a:stretch>
        </p:blipFill>
        <p:spPr bwMode="auto">
          <a:xfrm>
            <a:off x="6365875" y="3983075"/>
            <a:ext cx="698500" cy="574876"/>
          </a:xfrm>
          <a:prstGeom prst="rect">
            <a:avLst/>
          </a:prstGeom>
          <a:noFill/>
          <a:ln w="9525">
            <a:noFill/>
            <a:miter lim="800000"/>
            <a:headEnd/>
            <a:tailEnd/>
          </a:ln>
        </p:spPr>
      </p:pic>
      <p:pic>
        <p:nvPicPr>
          <p:cNvPr id="28" name="Picture 26"/>
          <p:cNvPicPr>
            <a:picLocks noChangeAspect="1" noChangeArrowheads="1"/>
          </p:cNvPicPr>
          <p:nvPr/>
        </p:nvPicPr>
        <p:blipFill>
          <a:blip r:embed="rId12" cstate="print"/>
          <a:srcRect/>
          <a:stretch>
            <a:fillRect/>
          </a:stretch>
        </p:blipFill>
        <p:spPr bwMode="auto">
          <a:xfrm>
            <a:off x="8001000" y="4005299"/>
            <a:ext cx="696913" cy="543190"/>
          </a:xfrm>
          <a:prstGeom prst="rect">
            <a:avLst/>
          </a:prstGeom>
          <a:noFill/>
          <a:ln w="9525">
            <a:noFill/>
            <a:miter lim="800000"/>
            <a:headEnd/>
            <a:tailEnd/>
          </a:ln>
        </p:spPr>
      </p:pic>
      <p:grpSp>
        <p:nvGrpSpPr>
          <p:cNvPr id="29" name="Group 27"/>
          <p:cNvGrpSpPr>
            <a:grpSpLocks/>
          </p:cNvGrpSpPr>
          <p:nvPr/>
        </p:nvGrpSpPr>
        <p:grpSpPr bwMode="auto">
          <a:xfrm>
            <a:off x="2571750" y="1050131"/>
            <a:ext cx="4000500" cy="1325563"/>
            <a:chOff x="0" y="0"/>
            <a:chExt cx="2800" cy="928"/>
          </a:xfrm>
          <a:solidFill>
            <a:srgbClr val="FFC000"/>
          </a:solidFill>
        </p:grpSpPr>
        <p:sp>
          <p:nvSpPr>
            <p:cNvPr id="30" name="AutoShape 28"/>
            <p:cNvSpPr>
              <a:spLocks/>
            </p:cNvSpPr>
            <p:nvPr/>
          </p:nvSpPr>
          <p:spPr bwMode="auto">
            <a:xfrm>
              <a:off x="0" y="0"/>
              <a:ext cx="2800" cy="928"/>
            </a:xfrm>
            <a:prstGeom prst="roundRect">
              <a:avLst>
                <a:gd name="adj" fmla="val 20685"/>
              </a:avLst>
            </a:prstGeom>
            <a:grpFill/>
            <a:ln w="25400">
              <a:solidFill>
                <a:schemeClr val="tx1"/>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pic>
          <p:nvPicPr>
            <p:cNvPr id="31" name="Picture 29"/>
            <p:cNvPicPr>
              <a:picLocks noChangeAspect="1" noChangeArrowheads="1"/>
            </p:cNvPicPr>
            <p:nvPr/>
          </p:nvPicPr>
          <p:blipFill>
            <a:blip r:embed="rId6" cstate="print"/>
            <a:srcRect/>
            <a:stretch>
              <a:fillRect/>
            </a:stretch>
          </p:blipFill>
          <p:spPr bwMode="auto">
            <a:xfrm>
              <a:off x="296" y="248"/>
              <a:ext cx="488" cy="424"/>
            </a:xfrm>
            <a:prstGeom prst="rect">
              <a:avLst/>
            </a:prstGeom>
            <a:grpFill/>
            <a:ln w="9525">
              <a:noFill/>
              <a:miter lim="800000"/>
              <a:headEnd/>
              <a:tailEnd/>
            </a:ln>
          </p:spPr>
        </p:pic>
        <p:pic>
          <p:nvPicPr>
            <p:cNvPr id="32" name="Picture 30"/>
            <p:cNvPicPr>
              <a:picLocks noChangeAspect="1" noChangeArrowheads="1"/>
            </p:cNvPicPr>
            <p:nvPr/>
          </p:nvPicPr>
          <p:blipFill>
            <a:blip r:embed="rId9" cstate="print"/>
            <a:srcRect/>
            <a:stretch>
              <a:fillRect/>
            </a:stretch>
          </p:blipFill>
          <p:spPr bwMode="auto">
            <a:xfrm>
              <a:off x="1136" y="264"/>
              <a:ext cx="488" cy="400"/>
            </a:xfrm>
            <a:prstGeom prst="rect">
              <a:avLst/>
            </a:prstGeom>
            <a:grpFill/>
            <a:ln w="9525">
              <a:noFill/>
              <a:miter lim="800000"/>
              <a:headEnd/>
              <a:tailEnd/>
            </a:ln>
          </p:spPr>
        </p:pic>
        <p:pic>
          <p:nvPicPr>
            <p:cNvPr id="33" name="Picture 31"/>
            <p:cNvPicPr>
              <a:picLocks noChangeAspect="1" noChangeArrowheads="1"/>
            </p:cNvPicPr>
            <p:nvPr/>
          </p:nvPicPr>
          <p:blipFill>
            <a:blip r:embed="rId10" cstate="print"/>
            <a:srcRect/>
            <a:stretch>
              <a:fillRect/>
            </a:stretch>
          </p:blipFill>
          <p:spPr bwMode="auto">
            <a:xfrm>
              <a:off x="1976" y="248"/>
              <a:ext cx="488" cy="424"/>
            </a:xfrm>
            <a:prstGeom prst="rect">
              <a:avLst/>
            </a:prstGeom>
            <a:grpFill/>
            <a:ln w="9525">
              <a:noFill/>
              <a:miter lim="800000"/>
              <a:headEnd/>
              <a:tailEnd/>
            </a:ln>
          </p:spPr>
        </p:pic>
      </p:grpSp>
      <p:pic>
        <p:nvPicPr>
          <p:cNvPr id="34" name="Picture 32"/>
          <p:cNvPicPr>
            <a:picLocks noChangeAspect="1" noChangeArrowheads="1"/>
          </p:cNvPicPr>
          <p:nvPr/>
        </p:nvPicPr>
        <p:blipFill>
          <a:blip r:embed="rId6" cstate="print"/>
          <a:srcRect/>
          <a:stretch>
            <a:fillRect/>
          </a:stretch>
        </p:blipFill>
        <p:spPr bwMode="auto">
          <a:xfrm>
            <a:off x="1635125" y="3594136"/>
            <a:ext cx="696913" cy="576385"/>
          </a:xfrm>
          <a:prstGeom prst="rect">
            <a:avLst/>
          </a:prstGeom>
          <a:noFill/>
          <a:ln w="9525">
            <a:noFill/>
            <a:miter lim="800000"/>
            <a:headEnd/>
            <a:tailEnd/>
          </a:ln>
        </p:spPr>
      </p:pic>
      <p:pic>
        <p:nvPicPr>
          <p:cNvPr id="35" name="Picture 33"/>
          <p:cNvPicPr>
            <a:picLocks noChangeAspect="1" noChangeArrowheads="1"/>
          </p:cNvPicPr>
          <p:nvPr/>
        </p:nvPicPr>
        <p:blipFill>
          <a:blip r:embed="rId9" cstate="print"/>
          <a:srcRect/>
          <a:stretch>
            <a:fillRect/>
          </a:stretch>
        </p:blipFill>
        <p:spPr bwMode="auto">
          <a:xfrm>
            <a:off x="3406775" y="2851186"/>
            <a:ext cx="696913" cy="543190"/>
          </a:xfrm>
          <a:prstGeom prst="rect">
            <a:avLst/>
          </a:prstGeom>
          <a:noFill/>
          <a:ln w="9525">
            <a:noFill/>
            <a:miter lim="800000"/>
            <a:headEnd/>
            <a:tailEnd/>
          </a:ln>
        </p:spPr>
      </p:pic>
      <p:pic>
        <p:nvPicPr>
          <p:cNvPr id="36" name="Picture 34"/>
          <p:cNvPicPr>
            <a:picLocks noChangeAspect="1" noChangeArrowheads="1"/>
          </p:cNvPicPr>
          <p:nvPr/>
        </p:nvPicPr>
        <p:blipFill>
          <a:blip r:embed="rId10" cstate="print"/>
          <a:srcRect/>
          <a:stretch>
            <a:fillRect/>
          </a:stretch>
        </p:blipFill>
        <p:spPr bwMode="auto">
          <a:xfrm>
            <a:off x="7178675" y="3983075"/>
            <a:ext cx="696913" cy="574876"/>
          </a:xfrm>
          <a:prstGeom prst="rect">
            <a:avLst/>
          </a:prstGeom>
          <a:noFill/>
          <a:ln w="9525">
            <a:noFill/>
            <a:miter lim="800000"/>
            <a:headEnd/>
            <a:tailEnd/>
          </a:ln>
        </p:spPr>
      </p:pic>
    </p:spTree>
    <p:extLst>
      <p:ext uri="{BB962C8B-B14F-4D97-AF65-F5344CB8AC3E}">
        <p14:creationId xmlns:p14="http://schemas.microsoft.com/office/powerpoint/2010/main" val="2740744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xit" presetSubtype="0" fill="hold" nodeType="afterEffect">
                                  <p:stCondLst>
                                    <p:cond delay="0"/>
                                  </p:stCondLst>
                                  <p:childTnLst>
                                    <p:animEffect transition="out" filter="fade">
                                      <p:cBhvr>
                                        <p:cTn id="22" dur="500"/>
                                        <p:tgtEl>
                                          <p:spTgt spid="24"/>
                                        </p:tgtEl>
                                      </p:cBhvr>
                                    </p:animEffect>
                                    <p:set>
                                      <p:cBhvr>
                                        <p:cTn id="23" dur="1" fill="hold">
                                          <p:stCondLst>
                                            <p:cond delay="499"/>
                                          </p:stCondLst>
                                        </p:cTn>
                                        <p:tgtEl>
                                          <p:spTgt spid="24"/>
                                        </p:tgtEl>
                                        <p:attrNameLst>
                                          <p:attrName>style.visibility</p:attrName>
                                        </p:attrNameLst>
                                      </p:cBhvr>
                                      <p:to>
                                        <p:strVal val="hidden"/>
                                      </p:to>
                                    </p:se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of scrums of scrums</a:t>
            </a:r>
          </a:p>
        </p:txBody>
      </p:sp>
      <p:grpSp>
        <p:nvGrpSpPr>
          <p:cNvPr id="4" name="Group 2"/>
          <p:cNvGrpSpPr>
            <a:grpSpLocks/>
          </p:cNvGrpSpPr>
          <p:nvPr/>
        </p:nvGrpSpPr>
        <p:grpSpPr bwMode="auto">
          <a:xfrm>
            <a:off x="365125" y="3259931"/>
            <a:ext cx="8332788" cy="1570832"/>
            <a:chOff x="0" y="0"/>
            <a:chExt cx="5832" cy="1784"/>
          </a:xfrm>
          <a:solidFill>
            <a:srgbClr val="FFC000"/>
          </a:solidFill>
        </p:grpSpPr>
        <p:grpSp>
          <p:nvGrpSpPr>
            <p:cNvPr id="5" name="Group 3"/>
            <p:cNvGrpSpPr>
              <a:grpSpLocks/>
            </p:cNvGrpSpPr>
            <p:nvPr/>
          </p:nvGrpSpPr>
          <p:grpSpPr bwMode="auto">
            <a:xfrm>
              <a:off x="0" y="0"/>
              <a:ext cx="1800" cy="1704"/>
              <a:chOff x="0" y="0"/>
              <a:chExt cx="1800" cy="1704"/>
            </a:xfrm>
            <a:grpFill/>
          </p:grpSpPr>
          <p:grpSp>
            <p:nvGrpSpPr>
              <p:cNvPr id="69" name="Group 4"/>
              <p:cNvGrpSpPr>
                <a:grpSpLocks/>
              </p:cNvGrpSpPr>
              <p:nvPr/>
            </p:nvGrpSpPr>
            <p:grpSpPr bwMode="auto">
              <a:xfrm>
                <a:off x="936" y="0"/>
                <a:ext cx="864" cy="1704"/>
                <a:chOff x="0" y="0"/>
                <a:chExt cx="864" cy="1704"/>
              </a:xfrm>
              <a:grpFill/>
            </p:grpSpPr>
            <p:sp>
              <p:nvSpPr>
                <p:cNvPr id="92" name="AutoShape 5"/>
                <p:cNvSpPr>
                  <a:spLocks/>
                </p:cNvSpPr>
                <p:nvPr/>
              </p:nvSpPr>
              <p:spPr bwMode="auto">
                <a:xfrm>
                  <a:off x="0" y="888"/>
                  <a:ext cx="864" cy="816"/>
                </a:xfrm>
                <a:prstGeom prst="roundRect">
                  <a:avLst>
                    <a:gd name="adj" fmla="val 14704"/>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93" name="Group 6"/>
                <p:cNvGrpSpPr>
                  <a:grpSpLocks/>
                </p:cNvGrpSpPr>
                <p:nvPr/>
              </p:nvGrpSpPr>
              <p:grpSpPr bwMode="auto">
                <a:xfrm>
                  <a:off x="48" y="1008"/>
                  <a:ext cx="768" cy="566"/>
                  <a:chOff x="0" y="0"/>
                  <a:chExt cx="768" cy="566"/>
                </a:xfrm>
                <a:grpFill/>
              </p:grpSpPr>
              <p:pic>
                <p:nvPicPr>
                  <p:cNvPr id="104" name="Picture 7"/>
                  <p:cNvPicPr>
                    <a:picLocks noChangeAspect="1" noChangeArrowheads="1"/>
                  </p:cNvPicPr>
                  <p:nvPr/>
                </p:nvPicPr>
                <p:blipFill>
                  <a:blip r:embed="rId2" cstate="print"/>
                  <a:srcRect/>
                  <a:stretch>
                    <a:fillRect/>
                  </a:stretch>
                </p:blipFill>
                <p:spPr bwMode="auto">
                  <a:xfrm>
                    <a:off x="248" y="0"/>
                    <a:ext cx="320" cy="262"/>
                  </a:xfrm>
                  <a:prstGeom prst="rect">
                    <a:avLst/>
                  </a:prstGeom>
                  <a:grpFill/>
                  <a:ln w="9525">
                    <a:noFill/>
                    <a:miter lim="800000"/>
                    <a:headEnd/>
                    <a:tailEnd/>
                  </a:ln>
                </p:spPr>
              </p:pic>
              <p:pic>
                <p:nvPicPr>
                  <p:cNvPr id="105" name="Picture 8"/>
                  <p:cNvPicPr>
                    <a:picLocks noChangeAspect="1" noChangeArrowheads="1"/>
                  </p:cNvPicPr>
                  <p:nvPr/>
                </p:nvPicPr>
                <p:blipFill>
                  <a:blip r:embed="rId3" cstate="print"/>
                  <a:srcRect/>
                  <a:stretch>
                    <a:fillRect/>
                  </a:stretch>
                </p:blipFill>
                <p:spPr bwMode="auto">
                  <a:xfrm>
                    <a:off x="360" y="120"/>
                    <a:ext cx="320" cy="278"/>
                  </a:xfrm>
                  <a:prstGeom prst="rect">
                    <a:avLst/>
                  </a:prstGeom>
                  <a:grpFill/>
                  <a:ln w="9525">
                    <a:noFill/>
                    <a:miter lim="800000"/>
                    <a:headEnd/>
                    <a:tailEnd/>
                  </a:ln>
                </p:spPr>
              </p:pic>
              <p:pic>
                <p:nvPicPr>
                  <p:cNvPr id="106" name="Picture 9"/>
                  <p:cNvPicPr>
                    <a:picLocks noChangeAspect="1" noChangeArrowheads="1"/>
                  </p:cNvPicPr>
                  <p:nvPr/>
                </p:nvPicPr>
                <p:blipFill>
                  <a:blip r:embed="rId2" cstate="print"/>
                  <a:srcRect/>
                  <a:stretch>
                    <a:fillRect/>
                  </a:stretch>
                </p:blipFill>
                <p:spPr bwMode="auto">
                  <a:xfrm>
                    <a:off x="120" y="127"/>
                    <a:ext cx="320" cy="263"/>
                  </a:xfrm>
                  <a:prstGeom prst="rect">
                    <a:avLst/>
                  </a:prstGeom>
                  <a:grpFill/>
                  <a:ln w="9525">
                    <a:noFill/>
                    <a:miter lim="800000"/>
                    <a:headEnd/>
                    <a:tailEnd/>
                  </a:ln>
                </p:spPr>
              </p:pic>
              <p:pic>
                <p:nvPicPr>
                  <p:cNvPr id="107" name="Picture 10"/>
                  <p:cNvPicPr>
                    <a:picLocks noChangeAspect="1" noChangeArrowheads="1"/>
                  </p:cNvPicPr>
                  <p:nvPr/>
                </p:nvPicPr>
                <p:blipFill>
                  <a:blip r:embed="rId4" cstate="print"/>
                  <a:srcRect/>
                  <a:stretch>
                    <a:fillRect/>
                  </a:stretch>
                </p:blipFill>
                <p:spPr bwMode="auto">
                  <a:xfrm>
                    <a:off x="0" y="288"/>
                    <a:ext cx="320" cy="278"/>
                  </a:xfrm>
                  <a:prstGeom prst="rect">
                    <a:avLst/>
                  </a:prstGeom>
                  <a:grpFill/>
                  <a:ln w="9525">
                    <a:noFill/>
                    <a:miter lim="800000"/>
                    <a:headEnd/>
                    <a:tailEnd/>
                  </a:ln>
                </p:spPr>
              </p:pic>
              <p:pic>
                <p:nvPicPr>
                  <p:cNvPr id="108" name="Picture 11"/>
                  <p:cNvPicPr>
                    <a:picLocks noChangeAspect="1" noChangeArrowheads="1"/>
                  </p:cNvPicPr>
                  <p:nvPr/>
                </p:nvPicPr>
                <p:blipFill>
                  <a:blip r:embed="rId3" cstate="print"/>
                  <a:srcRect/>
                  <a:stretch>
                    <a:fillRect/>
                  </a:stretch>
                </p:blipFill>
                <p:spPr bwMode="auto">
                  <a:xfrm>
                    <a:off x="248" y="288"/>
                    <a:ext cx="320" cy="278"/>
                  </a:xfrm>
                  <a:prstGeom prst="rect">
                    <a:avLst/>
                  </a:prstGeom>
                  <a:grpFill/>
                  <a:ln w="9525">
                    <a:noFill/>
                    <a:miter lim="800000"/>
                    <a:headEnd/>
                    <a:tailEnd/>
                  </a:ln>
                </p:spPr>
              </p:pic>
              <p:pic>
                <p:nvPicPr>
                  <p:cNvPr id="109" name="Picture 12"/>
                  <p:cNvPicPr>
                    <a:picLocks noChangeAspect="1" noChangeArrowheads="1"/>
                  </p:cNvPicPr>
                  <p:nvPr/>
                </p:nvPicPr>
                <p:blipFill>
                  <a:blip r:embed="rId5" cstate="print"/>
                  <a:srcRect/>
                  <a:stretch>
                    <a:fillRect/>
                  </a:stretch>
                </p:blipFill>
                <p:spPr bwMode="auto">
                  <a:xfrm>
                    <a:off x="448" y="288"/>
                    <a:ext cx="320" cy="278"/>
                  </a:xfrm>
                  <a:prstGeom prst="rect">
                    <a:avLst/>
                  </a:prstGeom>
                  <a:grpFill/>
                  <a:ln w="9525">
                    <a:noFill/>
                    <a:miter lim="800000"/>
                    <a:headEnd/>
                    <a:tailEnd/>
                  </a:ln>
                </p:spPr>
              </p:pic>
            </p:grpSp>
            <p:sp>
              <p:nvSpPr>
                <p:cNvPr id="94" name="AutoShape 13"/>
                <p:cNvSpPr>
                  <a:spLocks/>
                </p:cNvSpPr>
                <p:nvPr/>
              </p:nvSpPr>
              <p:spPr bwMode="auto">
                <a:xfrm>
                  <a:off x="0" y="0"/>
                  <a:ext cx="864" cy="816"/>
                </a:xfrm>
                <a:prstGeom prst="roundRect">
                  <a:avLst>
                    <a:gd name="adj" fmla="val 14704"/>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95" name="Group 14"/>
                <p:cNvGrpSpPr>
                  <a:grpSpLocks/>
                </p:cNvGrpSpPr>
                <p:nvPr/>
              </p:nvGrpSpPr>
              <p:grpSpPr bwMode="auto">
                <a:xfrm>
                  <a:off x="48" y="120"/>
                  <a:ext cx="768" cy="574"/>
                  <a:chOff x="0" y="0"/>
                  <a:chExt cx="768" cy="574"/>
                </a:xfrm>
                <a:grpFill/>
              </p:grpSpPr>
              <p:pic>
                <p:nvPicPr>
                  <p:cNvPr id="96" name="Picture 15"/>
                  <p:cNvPicPr>
                    <a:picLocks noChangeAspect="1" noChangeArrowheads="1"/>
                  </p:cNvPicPr>
                  <p:nvPr/>
                </p:nvPicPr>
                <p:blipFill>
                  <a:blip r:embed="rId6" cstate="print"/>
                  <a:srcRect/>
                  <a:stretch>
                    <a:fillRect/>
                  </a:stretch>
                </p:blipFill>
                <p:spPr bwMode="auto">
                  <a:xfrm>
                    <a:off x="448" y="0"/>
                    <a:ext cx="320" cy="278"/>
                  </a:xfrm>
                  <a:prstGeom prst="rect">
                    <a:avLst/>
                  </a:prstGeom>
                  <a:grpFill/>
                  <a:ln w="9525">
                    <a:noFill/>
                    <a:miter lim="800000"/>
                    <a:headEnd/>
                    <a:tailEnd/>
                  </a:ln>
                </p:spPr>
              </p:pic>
              <p:pic>
                <p:nvPicPr>
                  <p:cNvPr id="97" name="Picture 16"/>
                  <p:cNvPicPr>
                    <a:picLocks noChangeAspect="1" noChangeArrowheads="1"/>
                  </p:cNvPicPr>
                  <p:nvPr/>
                </p:nvPicPr>
                <p:blipFill>
                  <a:blip r:embed="rId3" cstate="print"/>
                  <a:srcRect/>
                  <a:stretch>
                    <a:fillRect/>
                  </a:stretch>
                </p:blipFill>
                <p:spPr bwMode="auto">
                  <a:xfrm>
                    <a:off x="248" y="0"/>
                    <a:ext cx="320" cy="278"/>
                  </a:xfrm>
                  <a:prstGeom prst="rect">
                    <a:avLst/>
                  </a:prstGeom>
                  <a:grpFill/>
                  <a:ln w="9525">
                    <a:noFill/>
                    <a:miter lim="800000"/>
                    <a:headEnd/>
                    <a:tailEnd/>
                  </a:ln>
                </p:spPr>
              </p:pic>
              <p:pic>
                <p:nvPicPr>
                  <p:cNvPr id="98" name="Picture 17"/>
                  <p:cNvPicPr>
                    <a:picLocks noChangeAspect="1" noChangeArrowheads="1"/>
                  </p:cNvPicPr>
                  <p:nvPr/>
                </p:nvPicPr>
                <p:blipFill>
                  <a:blip r:embed="rId2" cstate="print"/>
                  <a:srcRect/>
                  <a:stretch>
                    <a:fillRect/>
                  </a:stretch>
                </p:blipFill>
                <p:spPr bwMode="auto">
                  <a:xfrm>
                    <a:off x="0" y="8"/>
                    <a:ext cx="320" cy="262"/>
                  </a:xfrm>
                  <a:prstGeom prst="rect">
                    <a:avLst/>
                  </a:prstGeom>
                  <a:grpFill/>
                  <a:ln w="9525">
                    <a:noFill/>
                    <a:miter lim="800000"/>
                    <a:headEnd/>
                    <a:tailEnd/>
                  </a:ln>
                </p:spPr>
              </p:pic>
              <p:pic>
                <p:nvPicPr>
                  <p:cNvPr id="99" name="Picture 18"/>
                  <p:cNvPicPr>
                    <a:picLocks noChangeAspect="1" noChangeArrowheads="1"/>
                  </p:cNvPicPr>
                  <p:nvPr/>
                </p:nvPicPr>
                <p:blipFill>
                  <a:blip r:embed="rId6" cstate="print"/>
                  <a:srcRect/>
                  <a:stretch>
                    <a:fillRect/>
                  </a:stretch>
                </p:blipFill>
                <p:spPr bwMode="auto">
                  <a:xfrm>
                    <a:off x="368" y="128"/>
                    <a:ext cx="320" cy="278"/>
                  </a:xfrm>
                  <a:prstGeom prst="rect">
                    <a:avLst/>
                  </a:prstGeom>
                  <a:grpFill/>
                  <a:ln w="9525">
                    <a:noFill/>
                    <a:miter lim="800000"/>
                    <a:headEnd/>
                    <a:tailEnd/>
                  </a:ln>
                </p:spPr>
              </p:pic>
              <p:pic>
                <p:nvPicPr>
                  <p:cNvPr id="100" name="Picture 19"/>
                  <p:cNvPicPr>
                    <a:picLocks noChangeAspect="1" noChangeArrowheads="1"/>
                  </p:cNvPicPr>
                  <p:nvPr/>
                </p:nvPicPr>
                <p:blipFill>
                  <a:blip r:embed="rId2" cstate="print"/>
                  <a:srcRect/>
                  <a:stretch>
                    <a:fillRect/>
                  </a:stretch>
                </p:blipFill>
                <p:spPr bwMode="auto">
                  <a:xfrm>
                    <a:off x="136" y="135"/>
                    <a:ext cx="320" cy="263"/>
                  </a:xfrm>
                  <a:prstGeom prst="rect">
                    <a:avLst/>
                  </a:prstGeom>
                  <a:grpFill/>
                  <a:ln w="9525">
                    <a:noFill/>
                    <a:miter lim="800000"/>
                    <a:headEnd/>
                    <a:tailEnd/>
                  </a:ln>
                </p:spPr>
              </p:pic>
              <p:pic>
                <p:nvPicPr>
                  <p:cNvPr id="101" name="Picture 20"/>
                  <p:cNvPicPr>
                    <a:picLocks noChangeAspect="1" noChangeArrowheads="1"/>
                  </p:cNvPicPr>
                  <p:nvPr/>
                </p:nvPicPr>
                <p:blipFill>
                  <a:blip r:embed="rId4" cstate="print"/>
                  <a:srcRect/>
                  <a:stretch>
                    <a:fillRect/>
                  </a:stretch>
                </p:blipFill>
                <p:spPr bwMode="auto">
                  <a:xfrm>
                    <a:off x="0" y="296"/>
                    <a:ext cx="320" cy="278"/>
                  </a:xfrm>
                  <a:prstGeom prst="rect">
                    <a:avLst/>
                  </a:prstGeom>
                  <a:grpFill/>
                  <a:ln w="9525">
                    <a:noFill/>
                    <a:miter lim="800000"/>
                    <a:headEnd/>
                    <a:tailEnd/>
                  </a:ln>
                </p:spPr>
              </p:pic>
              <p:pic>
                <p:nvPicPr>
                  <p:cNvPr id="102" name="Picture 21"/>
                  <p:cNvPicPr>
                    <a:picLocks noChangeAspect="1" noChangeArrowheads="1"/>
                  </p:cNvPicPr>
                  <p:nvPr/>
                </p:nvPicPr>
                <p:blipFill>
                  <a:blip r:embed="rId3" cstate="print"/>
                  <a:srcRect/>
                  <a:stretch>
                    <a:fillRect/>
                  </a:stretch>
                </p:blipFill>
                <p:spPr bwMode="auto">
                  <a:xfrm>
                    <a:off x="248" y="296"/>
                    <a:ext cx="320" cy="278"/>
                  </a:xfrm>
                  <a:prstGeom prst="rect">
                    <a:avLst/>
                  </a:prstGeom>
                  <a:grpFill/>
                  <a:ln w="9525">
                    <a:noFill/>
                    <a:miter lim="800000"/>
                    <a:headEnd/>
                    <a:tailEnd/>
                  </a:ln>
                </p:spPr>
              </p:pic>
              <p:pic>
                <p:nvPicPr>
                  <p:cNvPr id="103" name="Picture 22"/>
                  <p:cNvPicPr>
                    <a:picLocks noChangeAspect="1" noChangeArrowheads="1"/>
                  </p:cNvPicPr>
                  <p:nvPr/>
                </p:nvPicPr>
                <p:blipFill>
                  <a:blip r:embed="rId5" cstate="print"/>
                  <a:srcRect/>
                  <a:stretch>
                    <a:fillRect/>
                  </a:stretch>
                </p:blipFill>
                <p:spPr bwMode="auto">
                  <a:xfrm>
                    <a:off x="448" y="296"/>
                    <a:ext cx="320" cy="278"/>
                  </a:xfrm>
                  <a:prstGeom prst="rect">
                    <a:avLst/>
                  </a:prstGeom>
                  <a:grpFill/>
                  <a:ln w="9525">
                    <a:noFill/>
                    <a:miter lim="800000"/>
                    <a:headEnd/>
                    <a:tailEnd/>
                  </a:ln>
                </p:spPr>
              </p:pic>
            </p:grpSp>
          </p:grpSp>
          <p:grpSp>
            <p:nvGrpSpPr>
              <p:cNvPr id="70" name="Group 23"/>
              <p:cNvGrpSpPr>
                <a:grpSpLocks/>
              </p:cNvGrpSpPr>
              <p:nvPr/>
            </p:nvGrpSpPr>
            <p:grpSpPr bwMode="auto">
              <a:xfrm>
                <a:off x="0" y="0"/>
                <a:ext cx="864" cy="1704"/>
                <a:chOff x="0" y="0"/>
                <a:chExt cx="864" cy="1704"/>
              </a:xfrm>
              <a:grpFill/>
            </p:grpSpPr>
            <p:sp>
              <p:nvSpPr>
                <p:cNvPr id="71" name="AutoShape 24"/>
                <p:cNvSpPr>
                  <a:spLocks/>
                </p:cNvSpPr>
                <p:nvPr/>
              </p:nvSpPr>
              <p:spPr bwMode="auto">
                <a:xfrm>
                  <a:off x="0" y="0"/>
                  <a:ext cx="864" cy="816"/>
                </a:xfrm>
                <a:prstGeom prst="roundRect">
                  <a:avLst>
                    <a:gd name="adj" fmla="val 14704"/>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sp>
              <p:nvSpPr>
                <p:cNvPr id="72" name="AutoShape 25"/>
                <p:cNvSpPr>
                  <a:spLocks/>
                </p:cNvSpPr>
                <p:nvPr/>
              </p:nvSpPr>
              <p:spPr bwMode="auto">
                <a:xfrm>
                  <a:off x="0" y="888"/>
                  <a:ext cx="864" cy="816"/>
                </a:xfrm>
                <a:prstGeom prst="roundRect">
                  <a:avLst>
                    <a:gd name="adj" fmla="val 14704"/>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73" name="Group 26"/>
                <p:cNvGrpSpPr>
                  <a:grpSpLocks/>
                </p:cNvGrpSpPr>
                <p:nvPr/>
              </p:nvGrpSpPr>
              <p:grpSpPr bwMode="auto">
                <a:xfrm>
                  <a:off x="48" y="1008"/>
                  <a:ext cx="768" cy="574"/>
                  <a:chOff x="0" y="0"/>
                  <a:chExt cx="768" cy="574"/>
                </a:xfrm>
                <a:grpFill/>
              </p:grpSpPr>
              <p:pic>
                <p:nvPicPr>
                  <p:cNvPr id="84" name="Picture 27"/>
                  <p:cNvPicPr>
                    <a:picLocks noChangeAspect="1" noChangeArrowheads="1"/>
                  </p:cNvPicPr>
                  <p:nvPr/>
                </p:nvPicPr>
                <p:blipFill>
                  <a:blip r:embed="rId6" cstate="print"/>
                  <a:srcRect/>
                  <a:stretch>
                    <a:fillRect/>
                  </a:stretch>
                </p:blipFill>
                <p:spPr bwMode="auto">
                  <a:xfrm>
                    <a:off x="448" y="0"/>
                    <a:ext cx="320" cy="278"/>
                  </a:xfrm>
                  <a:prstGeom prst="rect">
                    <a:avLst/>
                  </a:prstGeom>
                  <a:grpFill/>
                  <a:ln w="9525">
                    <a:noFill/>
                    <a:miter lim="800000"/>
                    <a:headEnd/>
                    <a:tailEnd/>
                  </a:ln>
                </p:spPr>
              </p:pic>
              <p:pic>
                <p:nvPicPr>
                  <p:cNvPr id="85" name="Picture 28"/>
                  <p:cNvPicPr>
                    <a:picLocks noChangeAspect="1" noChangeArrowheads="1"/>
                  </p:cNvPicPr>
                  <p:nvPr/>
                </p:nvPicPr>
                <p:blipFill>
                  <a:blip r:embed="rId3" cstate="print"/>
                  <a:srcRect/>
                  <a:stretch>
                    <a:fillRect/>
                  </a:stretch>
                </p:blipFill>
                <p:spPr bwMode="auto">
                  <a:xfrm>
                    <a:off x="248" y="0"/>
                    <a:ext cx="320" cy="278"/>
                  </a:xfrm>
                  <a:prstGeom prst="rect">
                    <a:avLst/>
                  </a:prstGeom>
                  <a:grpFill/>
                  <a:ln w="9525">
                    <a:noFill/>
                    <a:miter lim="800000"/>
                    <a:headEnd/>
                    <a:tailEnd/>
                  </a:ln>
                </p:spPr>
              </p:pic>
              <p:pic>
                <p:nvPicPr>
                  <p:cNvPr id="86" name="Picture 29"/>
                  <p:cNvPicPr>
                    <a:picLocks noChangeAspect="1" noChangeArrowheads="1"/>
                  </p:cNvPicPr>
                  <p:nvPr/>
                </p:nvPicPr>
                <p:blipFill>
                  <a:blip r:embed="rId2" cstate="print"/>
                  <a:srcRect/>
                  <a:stretch>
                    <a:fillRect/>
                  </a:stretch>
                </p:blipFill>
                <p:spPr bwMode="auto">
                  <a:xfrm>
                    <a:off x="0" y="8"/>
                    <a:ext cx="320" cy="262"/>
                  </a:xfrm>
                  <a:prstGeom prst="rect">
                    <a:avLst/>
                  </a:prstGeom>
                  <a:grpFill/>
                  <a:ln w="9525">
                    <a:noFill/>
                    <a:miter lim="800000"/>
                    <a:headEnd/>
                    <a:tailEnd/>
                  </a:ln>
                </p:spPr>
              </p:pic>
              <p:pic>
                <p:nvPicPr>
                  <p:cNvPr id="87" name="Picture 30"/>
                  <p:cNvPicPr>
                    <a:picLocks noChangeAspect="1" noChangeArrowheads="1"/>
                  </p:cNvPicPr>
                  <p:nvPr/>
                </p:nvPicPr>
                <p:blipFill>
                  <a:blip r:embed="rId6" cstate="print"/>
                  <a:srcRect/>
                  <a:stretch>
                    <a:fillRect/>
                  </a:stretch>
                </p:blipFill>
                <p:spPr bwMode="auto">
                  <a:xfrm>
                    <a:off x="368" y="128"/>
                    <a:ext cx="320" cy="278"/>
                  </a:xfrm>
                  <a:prstGeom prst="rect">
                    <a:avLst/>
                  </a:prstGeom>
                  <a:grpFill/>
                  <a:ln w="9525">
                    <a:noFill/>
                    <a:miter lim="800000"/>
                    <a:headEnd/>
                    <a:tailEnd/>
                  </a:ln>
                </p:spPr>
              </p:pic>
              <p:pic>
                <p:nvPicPr>
                  <p:cNvPr id="88" name="Picture 31"/>
                  <p:cNvPicPr>
                    <a:picLocks noChangeAspect="1" noChangeArrowheads="1"/>
                  </p:cNvPicPr>
                  <p:nvPr/>
                </p:nvPicPr>
                <p:blipFill>
                  <a:blip r:embed="rId2" cstate="print"/>
                  <a:srcRect/>
                  <a:stretch>
                    <a:fillRect/>
                  </a:stretch>
                </p:blipFill>
                <p:spPr bwMode="auto">
                  <a:xfrm>
                    <a:off x="136" y="135"/>
                    <a:ext cx="320" cy="263"/>
                  </a:xfrm>
                  <a:prstGeom prst="rect">
                    <a:avLst/>
                  </a:prstGeom>
                  <a:grpFill/>
                  <a:ln w="9525">
                    <a:noFill/>
                    <a:miter lim="800000"/>
                    <a:headEnd/>
                    <a:tailEnd/>
                  </a:ln>
                </p:spPr>
              </p:pic>
              <p:pic>
                <p:nvPicPr>
                  <p:cNvPr id="89" name="Picture 32"/>
                  <p:cNvPicPr>
                    <a:picLocks noChangeAspect="1" noChangeArrowheads="1"/>
                  </p:cNvPicPr>
                  <p:nvPr/>
                </p:nvPicPr>
                <p:blipFill>
                  <a:blip r:embed="rId4" cstate="print"/>
                  <a:srcRect/>
                  <a:stretch>
                    <a:fillRect/>
                  </a:stretch>
                </p:blipFill>
                <p:spPr bwMode="auto">
                  <a:xfrm>
                    <a:off x="0" y="296"/>
                    <a:ext cx="320" cy="278"/>
                  </a:xfrm>
                  <a:prstGeom prst="rect">
                    <a:avLst/>
                  </a:prstGeom>
                  <a:grpFill/>
                  <a:ln w="9525">
                    <a:noFill/>
                    <a:miter lim="800000"/>
                    <a:headEnd/>
                    <a:tailEnd/>
                  </a:ln>
                </p:spPr>
              </p:pic>
              <p:pic>
                <p:nvPicPr>
                  <p:cNvPr id="90" name="Picture 33"/>
                  <p:cNvPicPr>
                    <a:picLocks noChangeAspect="1" noChangeArrowheads="1"/>
                  </p:cNvPicPr>
                  <p:nvPr/>
                </p:nvPicPr>
                <p:blipFill>
                  <a:blip r:embed="rId3" cstate="print"/>
                  <a:srcRect/>
                  <a:stretch>
                    <a:fillRect/>
                  </a:stretch>
                </p:blipFill>
                <p:spPr bwMode="auto">
                  <a:xfrm>
                    <a:off x="248" y="296"/>
                    <a:ext cx="320" cy="278"/>
                  </a:xfrm>
                  <a:prstGeom prst="rect">
                    <a:avLst/>
                  </a:prstGeom>
                  <a:grpFill/>
                  <a:ln w="9525">
                    <a:noFill/>
                    <a:miter lim="800000"/>
                    <a:headEnd/>
                    <a:tailEnd/>
                  </a:ln>
                </p:spPr>
              </p:pic>
              <p:pic>
                <p:nvPicPr>
                  <p:cNvPr id="91" name="Picture 34"/>
                  <p:cNvPicPr>
                    <a:picLocks noChangeAspect="1" noChangeArrowheads="1"/>
                  </p:cNvPicPr>
                  <p:nvPr/>
                </p:nvPicPr>
                <p:blipFill>
                  <a:blip r:embed="rId5" cstate="print"/>
                  <a:srcRect/>
                  <a:stretch>
                    <a:fillRect/>
                  </a:stretch>
                </p:blipFill>
                <p:spPr bwMode="auto">
                  <a:xfrm>
                    <a:off x="448" y="296"/>
                    <a:ext cx="320" cy="278"/>
                  </a:xfrm>
                  <a:prstGeom prst="rect">
                    <a:avLst/>
                  </a:prstGeom>
                  <a:grpFill/>
                  <a:ln w="9525">
                    <a:noFill/>
                    <a:miter lim="800000"/>
                    <a:headEnd/>
                    <a:tailEnd/>
                  </a:ln>
                </p:spPr>
              </p:pic>
            </p:grpSp>
            <p:grpSp>
              <p:nvGrpSpPr>
                <p:cNvPr id="74" name="Group 35"/>
                <p:cNvGrpSpPr>
                  <a:grpSpLocks/>
                </p:cNvGrpSpPr>
                <p:nvPr/>
              </p:nvGrpSpPr>
              <p:grpSpPr bwMode="auto">
                <a:xfrm>
                  <a:off x="48" y="96"/>
                  <a:ext cx="768" cy="614"/>
                  <a:chOff x="0" y="0"/>
                  <a:chExt cx="768" cy="614"/>
                </a:xfrm>
                <a:grpFill/>
              </p:grpSpPr>
              <p:pic>
                <p:nvPicPr>
                  <p:cNvPr id="75" name="Picture 36"/>
                  <p:cNvPicPr>
                    <a:picLocks noChangeAspect="1" noChangeArrowheads="1"/>
                  </p:cNvPicPr>
                  <p:nvPr/>
                </p:nvPicPr>
                <p:blipFill>
                  <a:blip r:embed="rId2" cstate="print"/>
                  <a:srcRect/>
                  <a:stretch>
                    <a:fillRect/>
                  </a:stretch>
                </p:blipFill>
                <p:spPr bwMode="auto">
                  <a:xfrm>
                    <a:off x="248" y="8"/>
                    <a:ext cx="320" cy="262"/>
                  </a:xfrm>
                  <a:prstGeom prst="rect">
                    <a:avLst/>
                  </a:prstGeom>
                  <a:grpFill/>
                  <a:ln w="9525">
                    <a:noFill/>
                    <a:miter lim="800000"/>
                    <a:headEnd/>
                    <a:tailEnd/>
                  </a:ln>
                </p:spPr>
              </p:pic>
              <p:pic>
                <p:nvPicPr>
                  <p:cNvPr id="76" name="Picture 37"/>
                  <p:cNvPicPr>
                    <a:picLocks noChangeAspect="1" noChangeArrowheads="1"/>
                  </p:cNvPicPr>
                  <p:nvPr/>
                </p:nvPicPr>
                <p:blipFill>
                  <a:blip r:embed="rId6" cstate="print"/>
                  <a:srcRect/>
                  <a:stretch>
                    <a:fillRect/>
                  </a:stretch>
                </p:blipFill>
                <p:spPr bwMode="auto">
                  <a:xfrm>
                    <a:off x="0" y="0"/>
                    <a:ext cx="320" cy="278"/>
                  </a:xfrm>
                  <a:prstGeom prst="rect">
                    <a:avLst/>
                  </a:prstGeom>
                  <a:grpFill/>
                  <a:ln w="9525">
                    <a:noFill/>
                    <a:miter lim="800000"/>
                    <a:headEnd/>
                    <a:tailEnd/>
                  </a:ln>
                </p:spPr>
              </p:pic>
              <p:pic>
                <p:nvPicPr>
                  <p:cNvPr id="77" name="Picture 38"/>
                  <p:cNvPicPr>
                    <a:picLocks noChangeAspect="1" noChangeArrowheads="1"/>
                  </p:cNvPicPr>
                  <p:nvPr/>
                </p:nvPicPr>
                <p:blipFill>
                  <a:blip r:embed="rId6" cstate="print"/>
                  <a:srcRect/>
                  <a:stretch>
                    <a:fillRect/>
                  </a:stretch>
                </p:blipFill>
                <p:spPr bwMode="auto">
                  <a:xfrm>
                    <a:off x="448" y="0"/>
                    <a:ext cx="320" cy="278"/>
                  </a:xfrm>
                  <a:prstGeom prst="rect">
                    <a:avLst/>
                  </a:prstGeom>
                  <a:grpFill/>
                  <a:ln w="9525">
                    <a:noFill/>
                    <a:miter lim="800000"/>
                    <a:headEnd/>
                    <a:tailEnd/>
                  </a:ln>
                </p:spPr>
              </p:pic>
              <p:pic>
                <p:nvPicPr>
                  <p:cNvPr id="78" name="Picture 39"/>
                  <p:cNvPicPr>
                    <a:picLocks noChangeAspect="1" noChangeArrowheads="1"/>
                  </p:cNvPicPr>
                  <p:nvPr/>
                </p:nvPicPr>
                <p:blipFill>
                  <a:blip r:embed="rId4" cstate="print"/>
                  <a:srcRect/>
                  <a:stretch>
                    <a:fillRect/>
                  </a:stretch>
                </p:blipFill>
                <p:spPr bwMode="auto">
                  <a:xfrm>
                    <a:off x="448" y="168"/>
                    <a:ext cx="320" cy="278"/>
                  </a:xfrm>
                  <a:prstGeom prst="rect">
                    <a:avLst/>
                  </a:prstGeom>
                  <a:grpFill/>
                  <a:ln w="9525">
                    <a:noFill/>
                    <a:miter lim="800000"/>
                    <a:headEnd/>
                    <a:tailEnd/>
                  </a:ln>
                </p:spPr>
              </p:pic>
              <p:pic>
                <p:nvPicPr>
                  <p:cNvPr id="79" name="Picture 40"/>
                  <p:cNvPicPr>
                    <a:picLocks noChangeAspect="1" noChangeArrowheads="1"/>
                  </p:cNvPicPr>
                  <p:nvPr/>
                </p:nvPicPr>
                <p:blipFill>
                  <a:blip r:embed="rId5" cstate="print"/>
                  <a:srcRect/>
                  <a:stretch>
                    <a:fillRect/>
                  </a:stretch>
                </p:blipFill>
                <p:spPr bwMode="auto">
                  <a:xfrm>
                    <a:off x="448" y="336"/>
                    <a:ext cx="320" cy="278"/>
                  </a:xfrm>
                  <a:prstGeom prst="rect">
                    <a:avLst/>
                  </a:prstGeom>
                  <a:grpFill/>
                  <a:ln w="9525">
                    <a:noFill/>
                    <a:miter lim="800000"/>
                    <a:headEnd/>
                    <a:tailEnd/>
                  </a:ln>
                </p:spPr>
              </p:pic>
              <p:pic>
                <p:nvPicPr>
                  <p:cNvPr id="80" name="Picture 41"/>
                  <p:cNvPicPr>
                    <a:picLocks noChangeAspect="1" noChangeArrowheads="1"/>
                  </p:cNvPicPr>
                  <p:nvPr/>
                </p:nvPicPr>
                <p:blipFill>
                  <a:blip r:embed="rId3" cstate="print"/>
                  <a:srcRect/>
                  <a:stretch>
                    <a:fillRect/>
                  </a:stretch>
                </p:blipFill>
                <p:spPr bwMode="auto">
                  <a:xfrm>
                    <a:off x="248" y="168"/>
                    <a:ext cx="320" cy="278"/>
                  </a:xfrm>
                  <a:prstGeom prst="rect">
                    <a:avLst/>
                  </a:prstGeom>
                  <a:grpFill/>
                  <a:ln w="9525">
                    <a:noFill/>
                    <a:miter lim="800000"/>
                    <a:headEnd/>
                    <a:tailEnd/>
                  </a:ln>
                </p:spPr>
              </p:pic>
              <p:pic>
                <p:nvPicPr>
                  <p:cNvPr id="81" name="Picture 42"/>
                  <p:cNvPicPr>
                    <a:picLocks noChangeAspect="1" noChangeArrowheads="1"/>
                  </p:cNvPicPr>
                  <p:nvPr/>
                </p:nvPicPr>
                <p:blipFill>
                  <a:blip r:embed="rId2" cstate="print"/>
                  <a:srcRect/>
                  <a:stretch>
                    <a:fillRect/>
                  </a:stretch>
                </p:blipFill>
                <p:spPr bwMode="auto">
                  <a:xfrm>
                    <a:off x="0" y="175"/>
                    <a:ext cx="320" cy="263"/>
                  </a:xfrm>
                  <a:prstGeom prst="rect">
                    <a:avLst/>
                  </a:prstGeom>
                  <a:grpFill/>
                  <a:ln w="9525">
                    <a:noFill/>
                    <a:miter lim="800000"/>
                    <a:headEnd/>
                    <a:tailEnd/>
                  </a:ln>
                </p:spPr>
              </p:pic>
              <p:pic>
                <p:nvPicPr>
                  <p:cNvPr id="82" name="Picture 43"/>
                  <p:cNvPicPr>
                    <a:picLocks noChangeAspect="1" noChangeArrowheads="1"/>
                  </p:cNvPicPr>
                  <p:nvPr/>
                </p:nvPicPr>
                <p:blipFill>
                  <a:blip r:embed="rId2" cstate="print"/>
                  <a:srcRect/>
                  <a:stretch>
                    <a:fillRect/>
                  </a:stretch>
                </p:blipFill>
                <p:spPr bwMode="auto">
                  <a:xfrm>
                    <a:off x="0" y="344"/>
                    <a:ext cx="320" cy="262"/>
                  </a:xfrm>
                  <a:prstGeom prst="rect">
                    <a:avLst/>
                  </a:prstGeom>
                  <a:grpFill/>
                  <a:ln w="9525">
                    <a:noFill/>
                    <a:miter lim="800000"/>
                    <a:headEnd/>
                    <a:tailEnd/>
                  </a:ln>
                </p:spPr>
              </p:pic>
              <p:pic>
                <p:nvPicPr>
                  <p:cNvPr id="83" name="Picture 44"/>
                  <p:cNvPicPr>
                    <a:picLocks noChangeAspect="1" noChangeArrowheads="1"/>
                  </p:cNvPicPr>
                  <p:nvPr/>
                </p:nvPicPr>
                <p:blipFill>
                  <a:blip r:embed="rId3" cstate="print"/>
                  <a:srcRect/>
                  <a:stretch>
                    <a:fillRect/>
                  </a:stretch>
                </p:blipFill>
                <p:spPr bwMode="auto">
                  <a:xfrm>
                    <a:off x="248" y="336"/>
                    <a:ext cx="320" cy="278"/>
                  </a:xfrm>
                  <a:prstGeom prst="rect">
                    <a:avLst/>
                  </a:prstGeom>
                  <a:grpFill/>
                  <a:ln w="9525">
                    <a:noFill/>
                    <a:miter lim="800000"/>
                    <a:headEnd/>
                    <a:tailEnd/>
                  </a:ln>
                </p:spPr>
              </p:pic>
            </p:grpSp>
          </p:grpSp>
        </p:grpSp>
        <p:grpSp>
          <p:nvGrpSpPr>
            <p:cNvPr id="6" name="Group 45"/>
            <p:cNvGrpSpPr>
              <a:grpSpLocks/>
            </p:cNvGrpSpPr>
            <p:nvPr/>
          </p:nvGrpSpPr>
          <p:grpSpPr bwMode="auto">
            <a:xfrm>
              <a:off x="2016" y="0"/>
              <a:ext cx="1800" cy="1704"/>
              <a:chOff x="0" y="0"/>
              <a:chExt cx="1800" cy="1704"/>
            </a:xfrm>
            <a:grpFill/>
          </p:grpSpPr>
          <p:grpSp>
            <p:nvGrpSpPr>
              <p:cNvPr id="43" name="Group 46"/>
              <p:cNvGrpSpPr>
                <a:grpSpLocks/>
              </p:cNvGrpSpPr>
              <p:nvPr/>
            </p:nvGrpSpPr>
            <p:grpSpPr bwMode="auto">
              <a:xfrm>
                <a:off x="0" y="0"/>
                <a:ext cx="864" cy="1704"/>
                <a:chOff x="0" y="0"/>
                <a:chExt cx="864" cy="1704"/>
              </a:xfrm>
              <a:grpFill/>
            </p:grpSpPr>
            <p:sp>
              <p:nvSpPr>
                <p:cNvPr id="53" name="AutoShape 47"/>
                <p:cNvSpPr>
                  <a:spLocks/>
                </p:cNvSpPr>
                <p:nvPr/>
              </p:nvSpPr>
              <p:spPr bwMode="auto">
                <a:xfrm>
                  <a:off x="-6" y="888"/>
                  <a:ext cx="864" cy="816"/>
                </a:xfrm>
                <a:prstGeom prst="roundRect">
                  <a:avLst>
                    <a:gd name="adj" fmla="val 14704"/>
                  </a:avLst>
                </a:prstGeom>
                <a:grpFill/>
                <a:ln w="25400">
                  <a:solidFill>
                    <a:srgbClr val="910000"/>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pic>
              <p:nvPicPr>
                <p:cNvPr id="54" name="Picture 48"/>
                <p:cNvPicPr>
                  <a:picLocks noChangeAspect="1" noChangeArrowheads="1"/>
                </p:cNvPicPr>
                <p:nvPr/>
              </p:nvPicPr>
              <p:blipFill>
                <a:blip r:embed="rId7" cstate="print"/>
                <a:srcRect/>
                <a:stretch>
                  <a:fillRect/>
                </a:stretch>
              </p:blipFill>
              <p:spPr bwMode="auto">
                <a:xfrm>
                  <a:off x="480" y="952"/>
                  <a:ext cx="320" cy="278"/>
                </a:xfrm>
                <a:prstGeom prst="rect">
                  <a:avLst/>
                </a:prstGeom>
                <a:grpFill/>
                <a:ln w="9525">
                  <a:noFill/>
                  <a:miter lim="800000"/>
                  <a:headEnd/>
                  <a:tailEnd/>
                </a:ln>
              </p:spPr>
            </p:pic>
            <p:pic>
              <p:nvPicPr>
                <p:cNvPr id="55" name="Picture 49"/>
                <p:cNvPicPr>
                  <a:picLocks noChangeAspect="1" noChangeArrowheads="1"/>
                </p:cNvPicPr>
                <p:nvPr/>
              </p:nvPicPr>
              <p:blipFill>
                <a:blip r:embed="rId6" cstate="print"/>
                <a:srcRect/>
                <a:stretch>
                  <a:fillRect/>
                </a:stretch>
              </p:blipFill>
              <p:spPr bwMode="auto">
                <a:xfrm>
                  <a:off x="272" y="952"/>
                  <a:ext cx="320" cy="278"/>
                </a:xfrm>
                <a:prstGeom prst="rect">
                  <a:avLst/>
                </a:prstGeom>
                <a:grpFill/>
                <a:ln w="9525">
                  <a:noFill/>
                  <a:miter lim="800000"/>
                  <a:headEnd/>
                  <a:tailEnd/>
                </a:ln>
              </p:spPr>
            </p:pic>
            <p:pic>
              <p:nvPicPr>
                <p:cNvPr id="56" name="Picture 50"/>
                <p:cNvPicPr>
                  <a:picLocks noChangeAspect="1" noChangeArrowheads="1"/>
                </p:cNvPicPr>
                <p:nvPr/>
              </p:nvPicPr>
              <p:blipFill>
                <a:blip r:embed="rId8" cstate="print"/>
                <a:srcRect/>
                <a:stretch>
                  <a:fillRect/>
                </a:stretch>
              </p:blipFill>
              <p:spPr bwMode="auto">
                <a:xfrm>
                  <a:off x="72" y="952"/>
                  <a:ext cx="320" cy="278"/>
                </a:xfrm>
                <a:prstGeom prst="rect">
                  <a:avLst/>
                </a:prstGeom>
                <a:grpFill/>
                <a:ln w="9525">
                  <a:noFill/>
                  <a:miter lim="800000"/>
                  <a:headEnd/>
                  <a:tailEnd/>
                </a:ln>
              </p:spPr>
            </p:pic>
            <p:pic>
              <p:nvPicPr>
                <p:cNvPr id="57" name="Picture 51"/>
                <p:cNvPicPr>
                  <a:picLocks noChangeAspect="1" noChangeArrowheads="1"/>
                </p:cNvPicPr>
                <p:nvPr/>
              </p:nvPicPr>
              <p:blipFill>
                <a:blip r:embed="rId9" cstate="print"/>
                <a:srcRect/>
                <a:stretch>
                  <a:fillRect/>
                </a:stretch>
              </p:blipFill>
              <p:spPr bwMode="auto">
                <a:xfrm>
                  <a:off x="384" y="1128"/>
                  <a:ext cx="320" cy="262"/>
                </a:xfrm>
                <a:prstGeom prst="rect">
                  <a:avLst/>
                </a:prstGeom>
                <a:grpFill/>
                <a:ln w="9525">
                  <a:noFill/>
                  <a:miter lim="800000"/>
                  <a:headEnd/>
                  <a:tailEnd/>
                </a:ln>
              </p:spPr>
            </p:pic>
            <p:pic>
              <p:nvPicPr>
                <p:cNvPr id="58" name="Picture 52"/>
                <p:cNvPicPr>
                  <a:picLocks noChangeAspect="1" noChangeArrowheads="1"/>
                </p:cNvPicPr>
                <p:nvPr/>
              </p:nvPicPr>
              <p:blipFill>
                <a:blip r:embed="rId6" cstate="print"/>
                <a:srcRect/>
                <a:stretch>
                  <a:fillRect/>
                </a:stretch>
              </p:blipFill>
              <p:spPr bwMode="auto">
                <a:xfrm>
                  <a:off x="176" y="1120"/>
                  <a:ext cx="320" cy="278"/>
                </a:xfrm>
                <a:prstGeom prst="rect">
                  <a:avLst/>
                </a:prstGeom>
                <a:grpFill/>
                <a:ln w="9525">
                  <a:noFill/>
                  <a:miter lim="800000"/>
                  <a:headEnd/>
                  <a:tailEnd/>
                </a:ln>
              </p:spPr>
            </p:pic>
            <p:pic>
              <p:nvPicPr>
                <p:cNvPr id="59" name="Picture 53"/>
                <p:cNvPicPr>
                  <a:picLocks noChangeAspect="1" noChangeArrowheads="1"/>
                </p:cNvPicPr>
                <p:nvPr/>
              </p:nvPicPr>
              <p:blipFill>
                <a:blip r:embed="rId8" cstate="print"/>
                <a:srcRect/>
                <a:stretch>
                  <a:fillRect/>
                </a:stretch>
              </p:blipFill>
              <p:spPr bwMode="auto">
                <a:xfrm>
                  <a:off x="272" y="1312"/>
                  <a:ext cx="320" cy="278"/>
                </a:xfrm>
                <a:prstGeom prst="rect">
                  <a:avLst/>
                </a:prstGeom>
                <a:grpFill/>
                <a:ln w="9525">
                  <a:noFill/>
                  <a:miter lim="800000"/>
                  <a:headEnd/>
                  <a:tailEnd/>
                </a:ln>
              </p:spPr>
            </p:pic>
            <p:pic>
              <p:nvPicPr>
                <p:cNvPr id="60" name="Picture 54"/>
                <p:cNvPicPr>
                  <a:picLocks noChangeAspect="1" noChangeArrowheads="1"/>
                </p:cNvPicPr>
                <p:nvPr/>
              </p:nvPicPr>
              <p:blipFill>
                <a:blip r:embed="rId9" cstate="print"/>
                <a:srcRect/>
                <a:stretch>
                  <a:fillRect/>
                </a:stretch>
              </p:blipFill>
              <p:spPr bwMode="auto">
                <a:xfrm>
                  <a:off x="480" y="1320"/>
                  <a:ext cx="320" cy="262"/>
                </a:xfrm>
                <a:prstGeom prst="rect">
                  <a:avLst/>
                </a:prstGeom>
                <a:grpFill/>
                <a:ln w="9525">
                  <a:noFill/>
                  <a:miter lim="800000"/>
                  <a:headEnd/>
                  <a:tailEnd/>
                </a:ln>
              </p:spPr>
            </p:pic>
            <p:pic>
              <p:nvPicPr>
                <p:cNvPr id="61" name="Picture 55"/>
                <p:cNvPicPr>
                  <a:picLocks noChangeAspect="1" noChangeArrowheads="1"/>
                </p:cNvPicPr>
                <p:nvPr/>
              </p:nvPicPr>
              <p:blipFill>
                <a:blip r:embed="rId5" cstate="print"/>
                <a:srcRect/>
                <a:stretch>
                  <a:fillRect/>
                </a:stretch>
              </p:blipFill>
              <p:spPr bwMode="auto">
                <a:xfrm>
                  <a:off x="72" y="1312"/>
                  <a:ext cx="320" cy="278"/>
                </a:xfrm>
                <a:prstGeom prst="rect">
                  <a:avLst/>
                </a:prstGeom>
                <a:grpFill/>
                <a:ln w="9525">
                  <a:noFill/>
                  <a:miter lim="800000"/>
                  <a:headEnd/>
                  <a:tailEnd/>
                </a:ln>
              </p:spPr>
            </p:pic>
            <p:sp>
              <p:nvSpPr>
                <p:cNvPr id="62" name="AutoShape 56"/>
                <p:cNvSpPr>
                  <a:spLocks/>
                </p:cNvSpPr>
                <p:nvPr/>
              </p:nvSpPr>
              <p:spPr bwMode="auto">
                <a:xfrm>
                  <a:off x="-6" y="0"/>
                  <a:ext cx="864" cy="816"/>
                </a:xfrm>
                <a:prstGeom prst="roundRect">
                  <a:avLst>
                    <a:gd name="adj" fmla="val 14704"/>
                  </a:avLst>
                </a:prstGeom>
                <a:grpFill/>
                <a:ln w="25400">
                  <a:solidFill>
                    <a:srgbClr val="910000"/>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63" name="Group 57"/>
                <p:cNvGrpSpPr>
                  <a:grpSpLocks/>
                </p:cNvGrpSpPr>
                <p:nvPr/>
              </p:nvGrpSpPr>
              <p:grpSpPr bwMode="auto">
                <a:xfrm>
                  <a:off x="64" y="168"/>
                  <a:ext cx="728" cy="470"/>
                  <a:chOff x="0" y="0"/>
                  <a:chExt cx="728" cy="470"/>
                </a:xfrm>
                <a:grpFill/>
              </p:grpSpPr>
              <p:pic>
                <p:nvPicPr>
                  <p:cNvPr id="64" name="Picture 58"/>
                  <p:cNvPicPr>
                    <a:picLocks noChangeAspect="1" noChangeArrowheads="1"/>
                  </p:cNvPicPr>
                  <p:nvPr/>
                </p:nvPicPr>
                <p:blipFill>
                  <a:blip r:embed="rId7" cstate="print"/>
                  <a:srcRect/>
                  <a:stretch>
                    <a:fillRect/>
                  </a:stretch>
                </p:blipFill>
                <p:spPr bwMode="auto">
                  <a:xfrm>
                    <a:off x="104" y="0"/>
                    <a:ext cx="320" cy="278"/>
                  </a:xfrm>
                  <a:prstGeom prst="rect">
                    <a:avLst/>
                  </a:prstGeom>
                  <a:grpFill/>
                  <a:ln w="9525">
                    <a:noFill/>
                    <a:miter lim="800000"/>
                    <a:headEnd/>
                    <a:tailEnd/>
                  </a:ln>
                </p:spPr>
              </p:pic>
              <p:pic>
                <p:nvPicPr>
                  <p:cNvPr id="65" name="Picture 59"/>
                  <p:cNvPicPr>
                    <a:picLocks noChangeAspect="1" noChangeArrowheads="1"/>
                  </p:cNvPicPr>
                  <p:nvPr/>
                </p:nvPicPr>
                <p:blipFill>
                  <a:blip r:embed="rId9" cstate="print"/>
                  <a:srcRect/>
                  <a:stretch>
                    <a:fillRect/>
                  </a:stretch>
                </p:blipFill>
                <p:spPr bwMode="auto">
                  <a:xfrm>
                    <a:off x="312" y="8"/>
                    <a:ext cx="320" cy="262"/>
                  </a:xfrm>
                  <a:prstGeom prst="rect">
                    <a:avLst/>
                  </a:prstGeom>
                  <a:grpFill/>
                  <a:ln w="9525">
                    <a:noFill/>
                    <a:miter lim="800000"/>
                    <a:headEnd/>
                    <a:tailEnd/>
                  </a:ln>
                </p:spPr>
              </p:pic>
              <p:pic>
                <p:nvPicPr>
                  <p:cNvPr id="66" name="Picture 60"/>
                  <p:cNvPicPr>
                    <a:picLocks noChangeAspect="1" noChangeArrowheads="1"/>
                  </p:cNvPicPr>
                  <p:nvPr/>
                </p:nvPicPr>
                <p:blipFill>
                  <a:blip r:embed="rId8" cstate="print"/>
                  <a:srcRect/>
                  <a:stretch>
                    <a:fillRect/>
                  </a:stretch>
                </p:blipFill>
                <p:spPr bwMode="auto">
                  <a:xfrm>
                    <a:off x="200" y="192"/>
                    <a:ext cx="320" cy="278"/>
                  </a:xfrm>
                  <a:prstGeom prst="rect">
                    <a:avLst/>
                  </a:prstGeom>
                  <a:grpFill/>
                  <a:ln w="9525">
                    <a:noFill/>
                    <a:miter lim="800000"/>
                    <a:headEnd/>
                    <a:tailEnd/>
                  </a:ln>
                </p:spPr>
              </p:pic>
              <p:pic>
                <p:nvPicPr>
                  <p:cNvPr id="67" name="Picture 61"/>
                  <p:cNvPicPr>
                    <a:picLocks noChangeAspect="1" noChangeArrowheads="1"/>
                  </p:cNvPicPr>
                  <p:nvPr/>
                </p:nvPicPr>
                <p:blipFill>
                  <a:blip r:embed="rId9" cstate="print"/>
                  <a:srcRect/>
                  <a:stretch>
                    <a:fillRect/>
                  </a:stretch>
                </p:blipFill>
                <p:spPr bwMode="auto">
                  <a:xfrm>
                    <a:off x="408" y="199"/>
                    <a:ext cx="320" cy="263"/>
                  </a:xfrm>
                  <a:prstGeom prst="rect">
                    <a:avLst/>
                  </a:prstGeom>
                  <a:grpFill/>
                  <a:ln w="9525">
                    <a:noFill/>
                    <a:miter lim="800000"/>
                    <a:headEnd/>
                    <a:tailEnd/>
                  </a:ln>
                </p:spPr>
              </p:pic>
              <p:pic>
                <p:nvPicPr>
                  <p:cNvPr id="68" name="Picture 62"/>
                  <p:cNvPicPr>
                    <a:picLocks noChangeAspect="1" noChangeArrowheads="1"/>
                  </p:cNvPicPr>
                  <p:nvPr/>
                </p:nvPicPr>
                <p:blipFill>
                  <a:blip r:embed="rId5" cstate="print"/>
                  <a:srcRect/>
                  <a:stretch>
                    <a:fillRect/>
                  </a:stretch>
                </p:blipFill>
                <p:spPr bwMode="auto">
                  <a:xfrm>
                    <a:off x="0" y="192"/>
                    <a:ext cx="320" cy="278"/>
                  </a:xfrm>
                  <a:prstGeom prst="rect">
                    <a:avLst/>
                  </a:prstGeom>
                  <a:grpFill/>
                  <a:ln w="9525">
                    <a:noFill/>
                    <a:miter lim="800000"/>
                    <a:headEnd/>
                    <a:tailEnd/>
                  </a:ln>
                </p:spPr>
              </p:pic>
            </p:grpSp>
          </p:grpSp>
          <p:grpSp>
            <p:nvGrpSpPr>
              <p:cNvPr id="44" name="Group 63"/>
              <p:cNvGrpSpPr>
                <a:grpSpLocks/>
              </p:cNvGrpSpPr>
              <p:nvPr/>
            </p:nvGrpSpPr>
            <p:grpSpPr bwMode="auto">
              <a:xfrm>
                <a:off x="936" y="448"/>
                <a:ext cx="864" cy="816"/>
                <a:chOff x="0" y="0"/>
                <a:chExt cx="864" cy="816"/>
              </a:xfrm>
              <a:grpFill/>
            </p:grpSpPr>
            <p:sp>
              <p:nvSpPr>
                <p:cNvPr id="45" name="AutoShape 64"/>
                <p:cNvSpPr>
                  <a:spLocks/>
                </p:cNvSpPr>
                <p:nvPr/>
              </p:nvSpPr>
              <p:spPr bwMode="auto">
                <a:xfrm>
                  <a:off x="0" y="0"/>
                  <a:ext cx="864" cy="816"/>
                </a:xfrm>
                <a:prstGeom prst="roundRect">
                  <a:avLst>
                    <a:gd name="adj" fmla="val 14704"/>
                  </a:avLst>
                </a:prstGeom>
                <a:grpFill/>
                <a:ln w="25400">
                  <a:solidFill>
                    <a:srgbClr val="910000"/>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46" name="Group 65"/>
                <p:cNvGrpSpPr>
                  <a:grpSpLocks/>
                </p:cNvGrpSpPr>
                <p:nvPr/>
              </p:nvGrpSpPr>
              <p:grpSpPr bwMode="auto">
                <a:xfrm>
                  <a:off x="64" y="80"/>
                  <a:ext cx="728" cy="654"/>
                  <a:chOff x="0" y="0"/>
                  <a:chExt cx="728" cy="654"/>
                </a:xfrm>
                <a:grpFill/>
              </p:grpSpPr>
              <p:pic>
                <p:nvPicPr>
                  <p:cNvPr id="47" name="Picture 66"/>
                  <p:cNvPicPr>
                    <a:picLocks noChangeAspect="1" noChangeArrowheads="1"/>
                  </p:cNvPicPr>
                  <p:nvPr/>
                </p:nvPicPr>
                <p:blipFill>
                  <a:blip r:embed="rId8" cstate="print"/>
                  <a:srcRect/>
                  <a:stretch>
                    <a:fillRect/>
                  </a:stretch>
                </p:blipFill>
                <p:spPr bwMode="auto">
                  <a:xfrm>
                    <a:off x="200" y="0"/>
                    <a:ext cx="320" cy="278"/>
                  </a:xfrm>
                  <a:prstGeom prst="rect">
                    <a:avLst/>
                  </a:prstGeom>
                  <a:grpFill/>
                  <a:ln w="9525">
                    <a:noFill/>
                    <a:miter lim="800000"/>
                    <a:headEnd/>
                    <a:tailEnd/>
                  </a:ln>
                </p:spPr>
              </p:pic>
              <p:pic>
                <p:nvPicPr>
                  <p:cNvPr id="48" name="Picture 67"/>
                  <p:cNvPicPr>
                    <a:picLocks noChangeAspect="1" noChangeArrowheads="1"/>
                  </p:cNvPicPr>
                  <p:nvPr/>
                </p:nvPicPr>
                <p:blipFill>
                  <a:blip r:embed="rId9" cstate="print"/>
                  <a:srcRect/>
                  <a:stretch>
                    <a:fillRect/>
                  </a:stretch>
                </p:blipFill>
                <p:spPr bwMode="auto">
                  <a:xfrm>
                    <a:off x="312" y="191"/>
                    <a:ext cx="320" cy="263"/>
                  </a:xfrm>
                  <a:prstGeom prst="rect">
                    <a:avLst/>
                  </a:prstGeom>
                  <a:grpFill/>
                  <a:ln w="9525">
                    <a:noFill/>
                    <a:miter lim="800000"/>
                    <a:headEnd/>
                    <a:tailEnd/>
                  </a:ln>
                </p:spPr>
              </p:pic>
              <p:pic>
                <p:nvPicPr>
                  <p:cNvPr id="49" name="Picture 68"/>
                  <p:cNvPicPr>
                    <a:picLocks noChangeAspect="1" noChangeArrowheads="1"/>
                  </p:cNvPicPr>
                  <p:nvPr/>
                </p:nvPicPr>
                <p:blipFill>
                  <a:blip r:embed="rId6" cstate="print"/>
                  <a:srcRect/>
                  <a:stretch>
                    <a:fillRect/>
                  </a:stretch>
                </p:blipFill>
                <p:spPr bwMode="auto">
                  <a:xfrm>
                    <a:off x="104" y="184"/>
                    <a:ext cx="320" cy="278"/>
                  </a:xfrm>
                  <a:prstGeom prst="rect">
                    <a:avLst/>
                  </a:prstGeom>
                  <a:grpFill/>
                  <a:ln w="9525">
                    <a:noFill/>
                    <a:miter lim="800000"/>
                    <a:headEnd/>
                    <a:tailEnd/>
                  </a:ln>
                </p:spPr>
              </p:pic>
              <p:pic>
                <p:nvPicPr>
                  <p:cNvPr id="50" name="Picture 69"/>
                  <p:cNvPicPr>
                    <a:picLocks noChangeAspect="1" noChangeArrowheads="1"/>
                  </p:cNvPicPr>
                  <p:nvPr/>
                </p:nvPicPr>
                <p:blipFill>
                  <a:blip r:embed="rId9" cstate="print"/>
                  <a:srcRect/>
                  <a:stretch>
                    <a:fillRect/>
                  </a:stretch>
                </p:blipFill>
                <p:spPr bwMode="auto">
                  <a:xfrm>
                    <a:off x="408" y="384"/>
                    <a:ext cx="320" cy="262"/>
                  </a:xfrm>
                  <a:prstGeom prst="rect">
                    <a:avLst/>
                  </a:prstGeom>
                  <a:grpFill/>
                  <a:ln w="9525">
                    <a:noFill/>
                    <a:miter lim="800000"/>
                    <a:headEnd/>
                    <a:tailEnd/>
                  </a:ln>
                </p:spPr>
              </p:pic>
              <p:pic>
                <p:nvPicPr>
                  <p:cNvPr id="51" name="Picture 70"/>
                  <p:cNvPicPr>
                    <a:picLocks noChangeAspect="1" noChangeArrowheads="1"/>
                  </p:cNvPicPr>
                  <p:nvPr/>
                </p:nvPicPr>
                <p:blipFill>
                  <a:blip r:embed="rId5" cstate="print"/>
                  <a:srcRect/>
                  <a:stretch>
                    <a:fillRect/>
                  </a:stretch>
                </p:blipFill>
                <p:spPr bwMode="auto">
                  <a:xfrm>
                    <a:off x="0" y="375"/>
                    <a:ext cx="320" cy="279"/>
                  </a:xfrm>
                  <a:prstGeom prst="rect">
                    <a:avLst/>
                  </a:prstGeom>
                  <a:grpFill/>
                  <a:ln w="9525">
                    <a:noFill/>
                    <a:miter lim="800000"/>
                    <a:headEnd/>
                    <a:tailEnd/>
                  </a:ln>
                </p:spPr>
              </p:pic>
              <p:pic>
                <p:nvPicPr>
                  <p:cNvPr id="52" name="Picture 71"/>
                  <p:cNvPicPr>
                    <a:picLocks noChangeAspect="1" noChangeArrowheads="1"/>
                  </p:cNvPicPr>
                  <p:nvPr/>
                </p:nvPicPr>
                <p:blipFill>
                  <a:blip r:embed="rId7" cstate="print"/>
                  <a:srcRect/>
                  <a:stretch>
                    <a:fillRect/>
                  </a:stretch>
                </p:blipFill>
                <p:spPr bwMode="auto">
                  <a:xfrm>
                    <a:off x="200" y="375"/>
                    <a:ext cx="320" cy="279"/>
                  </a:xfrm>
                  <a:prstGeom prst="rect">
                    <a:avLst/>
                  </a:prstGeom>
                  <a:grpFill/>
                  <a:ln w="9525">
                    <a:noFill/>
                    <a:miter lim="800000"/>
                    <a:headEnd/>
                    <a:tailEnd/>
                  </a:ln>
                </p:spPr>
              </p:pic>
            </p:grpSp>
          </p:grpSp>
        </p:grpSp>
        <p:grpSp>
          <p:nvGrpSpPr>
            <p:cNvPr id="7" name="Group 72"/>
            <p:cNvGrpSpPr>
              <a:grpSpLocks/>
            </p:cNvGrpSpPr>
            <p:nvPr/>
          </p:nvGrpSpPr>
          <p:grpSpPr bwMode="auto">
            <a:xfrm>
              <a:off x="4032" y="0"/>
              <a:ext cx="1800" cy="1784"/>
              <a:chOff x="0" y="0"/>
              <a:chExt cx="1800" cy="1784"/>
            </a:xfrm>
            <a:grpFill/>
          </p:grpSpPr>
          <p:grpSp>
            <p:nvGrpSpPr>
              <p:cNvPr id="8" name="Group 73"/>
              <p:cNvGrpSpPr>
                <a:grpSpLocks/>
              </p:cNvGrpSpPr>
              <p:nvPr/>
            </p:nvGrpSpPr>
            <p:grpSpPr bwMode="auto">
              <a:xfrm>
                <a:off x="0" y="0"/>
                <a:ext cx="864" cy="1784"/>
                <a:chOff x="0" y="0"/>
                <a:chExt cx="864" cy="1784"/>
              </a:xfrm>
              <a:grpFill/>
            </p:grpSpPr>
            <p:sp>
              <p:nvSpPr>
                <p:cNvPr id="26" name="AutoShape 74"/>
                <p:cNvSpPr>
                  <a:spLocks/>
                </p:cNvSpPr>
                <p:nvPr/>
              </p:nvSpPr>
              <p:spPr bwMode="auto">
                <a:xfrm>
                  <a:off x="0" y="0"/>
                  <a:ext cx="864" cy="816"/>
                </a:xfrm>
                <a:prstGeom prst="roundRect">
                  <a:avLst>
                    <a:gd name="adj" fmla="val 14704"/>
                  </a:avLst>
                </a:prstGeom>
                <a:grp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sp>
              <p:nvSpPr>
                <p:cNvPr id="27" name="AutoShape 75"/>
                <p:cNvSpPr>
                  <a:spLocks/>
                </p:cNvSpPr>
                <p:nvPr/>
              </p:nvSpPr>
              <p:spPr bwMode="auto">
                <a:xfrm>
                  <a:off x="0" y="968"/>
                  <a:ext cx="864" cy="816"/>
                </a:xfrm>
                <a:prstGeom prst="roundRect">
                  <a:avLst>
                    <a:gd name="adj" fmla="val 14704"/>
                  </a:avLst>
                </a:prstGeom>
                <a:grp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28" name="Group 76"/>
                <p:cNvGrpSpPr>
                  <a:grpSpLocks/>
                </p:cNvGrpSpPr>
                <p:nvPr/>
              </p:nvGrpSpPr>
              <p:grpSpPr bwMode="auto">
                <a:xfrm>
                  <a:off x="64" y="96"/>
                  <a:ext cx="728" cy="622"/>
                  <a:chOff x="0" y="0"/>
                  <a:chExt cx="728" cy="622"/>
                </a:xfrm>
                <a:grpFill/>
              </p:grpSpPr>
              <p:pic>
                <p:nvPicPr>
                  <p:cNvPr id="35" name="Picture 77"/>
                  <p:cNvPicPr>
                    <a:picLocks noChangeAspect="1" noChangeArrowheads="1"/>
                  </p:cNvPicPr>
                  <p:nvPr/>
                </p:nvPicPr>
                <p:blipFill>
                  <a:blip r:embed="rId6" cstate="print"/>
                  <a:srcRect/>
                  <a:stretch>
                    <a:fillRect/>
                  </a:stretch>
                </p:blipFill>
                <p:spPr bwMode="auto">
                  <a:xfrm>
                    <a:off x="0" y="0"/>
                    <a:ext cx="320" cy="278"/>
                  </a:xfrm>
                  <a:prstGeom prst="rect">
                    <a:avLst/>
                  </a:prstGeom>
                  <a:grpFill/>
                  <a:ln w="9525">
                    <a:noFill/>
                    <a:miter lim="800000"/>
                    <a:headEnd/>
                    <a:tailEnd/>
                  </a:ln>
                </p:spPr>
              </p:pic>
              <p:pic>
                <p:nvPicPr>
                  <p:cNvPr id="36" name="Picture 78"/>
                  <p:cNvPicPr>
                    <a:picLocks noChangeAspect="1" noChangeArrowheads="1"/>
                  </p:cNvPicPr>
                  <p:nvPr/>
                </p:nvPicPr>
                <p:blipFill>
                  <a:blip r:embed="rId10" cstate="print"/>
                  <a:srcRect/>
                  <a:stretch>
                    <a:fillRect/>
                  </a:stretch>
                </p:blipFill>
                <p:spPr bwMode="auto">
                  <a:xfrm>
                    <a:off x="408" y="8"/>
                    <a:ext cx="320" cy="262"/>
                  </a:xfrm>
                  <a:prstGeom prst="rect">
                    <a:avLst/>
                  </a:prstGeom>
                  <a:grpFill/>
                  <a:ln w="9525">
                    <a:noFill/>
                    <a:miter lim="800000"/>
                    <a:headEnd/>
                    <a:tailEnd/>
                  </a:ln>
                </p:spPr>
              </p:pic>
              <p:pic>
                <p:nvPicPr>
                  <p:cNvPr id="37" name="Picture 79"/>
                  <p:cNvPicPr>
                    <a:picLocks noChangeAspect="1" noChangeArrowheads="1"/>
                  </p:cNvPicPr>
                  <p:nvPr/>
                </p:nvPicPr>
                <p:blipFill>
                  <a:blip r:embed="rId10" cstate="print"/>
                  <a:srcRect/>
                  <a:stretch>
                    <a:fillRect/>
                  </a:stretch>
                </p:blipFill>
                <p:spPr bwMode="auto">
                  <a:xfrm>
                    <a:off x="200" y="8"/>
                    <a:ext cx="320" cy="262"/>
                  </a:xfrm>
                  <a:prstGeom prst="rect">
                    <a:avLst/>
                  </a:prstGeom>
                  <a:grpFill/>
                  <a:ln w="9525">
                    <a:noFill/>
                    <a:miter lim="800000"/>
                    <a:headEnd/>
                    <a:tailEnd/>
                  </a:ln>
                </p:spPr>
              </p:pic>
              <p:pic>
                <p:nvPicPr>
                  <p:cNvPr id="38" name="Picture 80"/>
                  <p:cNvPicPr>
                    <a:picLocks noChangeAspect="1" noChangeArrowheads="1"/>
                  </p:cNvPicPr>
                  <p:nvPr/>
                </p:nvPicPr>
                <p:blipFill>
                  <a:blip r:embed="rId6" cstate="print"/>
                  <a:srcRect/>
                  <a:stretch>
                    <a:fillRect/>
                  </a:stretch>
                </p:blipFill>
                <p:spPr bwMode="auto">
                  <a:xfrm>
                    <a:off x="312" y="168"/>
                    <a:ext cx="320" cy="278"/>
                  </a:xfrm>
                  <a:prstGeom prst="rect">
                    <a:avLst/>
                  </a:prstGeom>
                  <a:grpFill/>
                  <a:ln w="9525">
                    <a:noFill/>
                    <a:miter lim="800000"/>
                    <a:headEnd/>
                    <a:tailEnd/>
                  </a:ln>
                </p:spPr>
              </p:pic>
              <p:pic>
                <p:nvPicPr>
                  <p:cNvPr id="39" name="Picture 81"/>
                  <p:cNvPicPr>
                    <a:picLocks noChangeAspect="1" noChangeArrowheads="1"/>
                  </p:cNvPicPr>
                  <p:nvPr/>
                </p:nvPicPr>
                <p:blipFill>
                  <a:blip r:embed="rId11" cstate="print"/>
                  <a:srcRect/>
                  <a:stretch>
                    <a:fillRect/>
                  </a:stretch>
                </p:blipFill>
                <p:spPr bwMode="auto">
                  <a:xfrm>
                    <a:off x="104" y="168"/>
                    <a:ext cx="320" cy="278"/>
                  </a:xfrm>
                  <a:prstGeom prst="rect">
                    <a:avLst/>
                  </a:prstGeom>
                  <a:grpFill/>
                  <a:ln w="9525">
                    <a:noFill/>
                    <a:miter lim="800000"/>
                    <a:headEnd/>
                    <a:tailEnd/>
                  </a:ln>
                </p:spPr>
              </p:pic>
              <p:pic>
                <p:nvPicPr>
                  <p:cNvPr id="40" name="Picture 82"/>
                  <p:cNvPicPr>
                    <a:picLocks noChangeAspect="1" noChangeArrowheads="1"/>
                  </p:cNvPicPr>
                  <p:nvPr/>
                </p:nvPicPr>
                <p:blipFill>
                  <a:blip r:embed="rId12" cstate="print"/>
                  <a:srcRect/>
                  <a:stretch>
                    <a:fillRect/>
                  </a:stretch>
                </p:blipFill>
                <p:spPr bwMode="auto">
                  <a:xfrm>
                    <a:off x="0" y="344"/>
                    <a:ext cx="320" cy="278"/>
                  </a:xfrm>
                  <a:prstGeom prst="rect">
                    <a:avLst/>
                  </a:prstGeom>
                  <a:grpFill/>
                  <a:ln w="9525">
                    <a:noFill/>
                    <a:miter lim="800000"/>
                    <a:headEnd/>
                    <a:tailEnd/>
                  </a:ln>
                </p:spPr>
              </p:pic>
              <p:pic>
                <p:nvPicPr>
                  <p:cNvPr id="41" name="Picture 83"/>
                  <p:cNvPicPr>
                    <a:picLocks noChangeAspect="1" noChangeArrowheads="1"/>
                  </p:cNvPicPr>
                  <p:nvPr/>
                </p:nvPicPr>
                <p:blipFill>
                  <a:blip r:embed="rId5" cstate="print"/>
                  <a:srcRect/>
                  <a:stretch>
                    <a:fillRect/>
                  </a:stretch>
                </p:blipFill>
                <p:spPr bwMode="auto">
                  <a:xfrm>
                    <a:off x="408" y="344"/>
                    <a:ext cx="320" cy="278"/>
                  </a:xfrm>
                  <a:prstGeom prst="rect">
                    <a:avLst/>
                  </a:prstGeom>
                  <a:grpFill/>
                  <a:ln w="9525">
                    <a:noFill/>
                    <a:miter lim="800000"/>
                    <a:headEnd/>
                    <a:tailEnd/>
                  </a:ln>
                </p:spPr>
              </p:pic>
              <p:pic>
                <p:nvPicPr>
                  <p:cNvPr id="42" name="Picture 84"/>
                  <p:cNvPicPr>
                    <a:picLocks noChangeAspect="1" noChangeArrowheads="1"/>
                  </p:cNvPicPr>
                  <p:nvPr/>
                </p:nvPicPr>
                <p:blipFill>
                  <a:blip r:embed="rId10" cstate="print"/>
                  <a:srcRect/>
                  <a:stretch>
                    <a:fillRect/>
                  </a:stretch>
                </p:blipFill>
                <p:spPr bwMode="auto">
                  <a:xfrm>
                    <a:off x="200" y="352"/>
                    <a:ext cx="320" cy="262"/>
                  </a:xfrm>
                  <a:prstGeom prst="rect">
                    <a:avLst/>
                  </a:prstGeom>
                  <a:grpFill/>
                  <a:ln w="9525">
                    <a:noFill/>
                    <a:miter lim="800000"/>
                    <a:headEnd/>
                    <a:tailEnd/>
                  </a:ln>
                </p:spPr>
              </p:pic>
            </p:grpSp>
            <p:pic>
              <p:nvPicPr>
                <p:cNvPr id="29" name="Picture 85"/>
                <p:cNvPicPr>
                  <a:picLocks noChangeAspect="1" noChangeArrowheads="1"/>
                </p:cNvPicPr>
                <p:nvPr/>
              </p:nvPicPr>
              <p:blipFill>
                <a:blip r:embed="rId6" cstate="print"/>
                <a:srcRect/>
                <a:stretch>
                  <a:fillRect/>
                </a:stretch>
              </p:blipFill>
              <p:spPr bwMode="auto">
                <a:xfrm>
                  <a:off x="264" y="1040"/>
                  <a:ext cx="320" cy="278"/>
                </a:xfrm>
                <a:prstGeom prst="rect">
                  <a:avLst/>
                </a:prstGeom>
                <a:grpFill/>
                <a:ln w="9525">
                  <a:noFill/>
                  <a:miter lim="800000"/>
                  <a:headEnd/>
                  <a:tailEnd/>
                </a:ln>
              </p:spPr>
            </p:pic>
            <p:pic>
              <p:nvPicPr>
                <p:cNvPr id="30" name="Picture 86"/>
                <p:cNvPicPr>
                  <a:picLocks noChangeAspect="1" noChangeArrowheads="1"/>
                </p:cNvPicPr>
                <p:nvPr/>
              </p:nvPicPr>
              <p:blipFill>
                <a:blip r:embed="rId6" cstate="print"/>
                <a:srcRect/>
                <a:stretch>
                  <a:fillRect/>
                </a:stretch>
              </p:blipFill>
              <p:spPr bwMode="auto">
                <a:xfrm>
                  <a:off x="376" y="1232"/>
                  <a:ext cx="320" cy="278"/>
                </a:xfrm>
                <a:prstGeom prst="rect">
                  <a:avLst/>
                </a:prstGeom>
                <a:grpFill/>
                <a:ln w="9525">
                  <a:noFill/>
                  <a:miter lim="800000"/>
                  <a:headEnd/>
                  <a:tailEnd/>
                </a:ln>
              </p:spPr>
            </p:pic>
            <p:pic>
              <p:nvPicPr>
                <p:cNvPr id="31" name="Picture 87"/>
                <p:cNvPicPr>
                  <a:picLocks noChangeAspect="1" noChangeArrowheads="1"/>
                </p:cNvPicPr>
                <p:nvPr/>
              </p:nvPicPr>
              <p:blipFill>
                <a:blip r:embed="rId11" cstate="print"/>
                <a:srcRect/>
                <a:stretch>
                  <a:fillRect/>
                </a:stretch>
              </p:blipFill>
              <p:spPr bwMode="auto">
                <a:xfrm>
                  <a:off x="168" y="1232"/>
                  <a:ext cx="320" cy="278"/>
                </a:xfrm>
                <a:prstGeom prst="rect">
                  <a:avLst/>
                </a:prstGeom>
                <a:grpFill/>
                <a:ln w="9525">
                  <a:noFill/>
                  <a:miter lim="800000"/>
                  <a:headEnd/>
                  <a:tailEnd/>
                </a:ln>
              </p:spPr>
            </p:pic>
            <p:pic>
              <p:nvPicPr>
                <p:cNvPr id="32" name="Picture 88"/>
                <p:cNvPicPr>
                  <a:picLocks noChangeAspect="1" noChangeArrowheads="1"/>
                </p:cNvPicPr>
                <p:nvPr/>
              </p:nvPicPr>
              <p:blipFill>
                <a:blip r:embed="rId12" cstate="print"/>
                <a:srcRect/>
                <a:stretch>
                  <a:fillRect/>
                </a:stretch>
              </p:blipFill>
              <p:spPr bwMode="auto">
                <a:xfrm>
                  <a:off x="64" y="1408"/>
                  <a:ext cx="320" cy="278"/>
                </a:xfrm>
                <a:prstGeom prst="rect">
                  <a:avLst/>
                </a:prstGeom>
                <a:grpFill/>
                <a:ln w="9525">
                  <a:noFill/>
                  <a:miter lim="800000"/>
                  <a:headEnd/>
                  <a:tailEnd/>
                </a:ln>
              </p:spPr>
            </p:pic>
            <p:pic>
              <p:nvPicPr>
                <p:cNvPr id="33" name="Picture 89"/>
                <p:cNvPicPr>
                  <a:picLocks noChangeAspect="1" noChangeArrowheads="1"/>
                </p:cNvPicPr>
                <p:nvPr/>
              </p:nvPicPr>
              <p:blipFill>
                <a:blip r:embed="rId5" cstate="print"/>
                <a:srcRect/>
                <a:stretch>
                  <a:fillRect/>
                </a:stretch>
              </p:blipFill>
              <p:spPr bwMode="auto">
                <a:xfrm>
                  <a:off x="472" y="1408"/>
                  <a:ext cx="320" cy="278"/>
                </a:xfrm>
                <a:prstGeom prst="rect">
                  <a:avLst/>
                </a:prstGeom>
                <a:grpFill/>
                <a:ln w="9525">
                  <a:noFill/>
                  <a:miter lim="800000"/>
                  <a:headEnd/>
                  <a:tailEnd/>
                </a:ln>
              </p:spPr>
            </p:pic>
            <p:pic>
              <p:nvPicPr>
                <p:cNvPr id="34" name="Picture 90"/>
                <p:cNvPicPr>
                  <a:picLocks noChangeAspect="1" noChangeArrowheads="1"/>
                </p:cNvPicPr>
                <p:nvPr/>
              </p:nvPicPr>
              <p:blipFill>
                <a:blip r:embed="rId10" cstate="print"/>
                <a:srcRect/>
                <a:stretch>
                  <a:fillRect/>
                </a:stretch>
              </p:blipFill>
              <p:spPr bwMode="auto">
                <a:xfrm>
                  <a:off x="264" y="1416"/>
                  <a:ext cx="320" cy="262"/>
                </a:xfrm>
                <a:prstGeom prst="rect">
                  <a:avLst/>
                </a:prstGeom>
                <a:grpFill/>
                <a:ln w="9525">
                  <a:noFill/>
                  <a:miter lim="800000"/>
                  <a:headEnd/>
                  <a:tailEnd/>
                </a:ln>
              </p:spPr>
            </p:pic>
          </p:grpSp>
          <p:grpSp>
            <p:nvGrpSpPr>
              <p:cNvPr id="9" name="Group 91"/>
              <p:cNvGrpSpPr>
                <a:grpSpLocks/>
              </p:cNvGrpSpPr>
              <p:nvPr/>
            </p:nvGrpSpPr>
            <p:grpSpPr bwMode="auto">
              <a:xfrm>
                <a:off x="936" y="0"/>
                <a:ext cx="864" cy="1784"/>
                <a:chOff x="0" y="0"/>
                <a:chExt cx="864" cy="1784"/>
              </a:xfrm>
              <a:grpFill/>
            </p:grpSpPr>
            <p:sp>
              <p:nvSpPr>
                <p:cNvPr id="10" name="AutoShape 92"/>
                <p:cNvSpPr>
                  <a:spLocks/>
                </p:cNvSpPr>
                <p:nvPr/>
              </p:nvSpPr>
              <p:spPr bwMode="auto">
                <a:xfrm>
                  <a:off x="0" y="0"/>
                  <a:ext cx="864" cy="816"/>
                </a:xfrm>
                <a:prstGeom prst="roundRect">
                  <a:avLst>
                    <a:gd name="adj" fmla="val 14704"/>
                  </a:avLst>
                </a:prstGeom>
                <a:grp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sp>
              <p:nvSpPr>
                <p:cNvPr id="11" name="AutoShape 93"/>
                <p:cNvSpPr>
                  <a:spLocks/>
                </p:cNvSpPr>
                <p:nvPr/>
              </p:nvSpPr>
              <p:spPr bwMode="auto">
                <a:xfrm>
                  <a:off x="0" y="968"/>
                  <a:ext cx="864" cy="816"/>
                </a:xfrm>
                <a:prstGeom prst="roundRect">
                  <a:avLst>
                    <a:gd name="adj" fmla="val 14704"/>
                  </a:avLst>
                </a:prstGeom>
                <a:grp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12" name="Group 94"/>
                <p:cNvGrpSpPr>
                  <a:grpSpLocks/>
                </p:cNvGrpSpPr>
                <p:nvPr/>
              </p:nvGrpSpPr>
              <p:grpSpPr bwMode="auto">
                <a:xfrm>
                  <a:off x="64" y="152"/>
                  <a:ext cx="728" cy="510"/>
                  <a:chOff x="0" y="0"/>
                  <a:chExt cx="728" cy="510"/>
                </a:xfrm>
                <a:grpFill/>
              </p:grpSpPr>
              <p:pic>
                <p:nvPicPr>
                  <p:cNvPr id="21" name="Picture 95"/>
                  <p:cNvPicPr>
                    <a:picLocks noChangeAspect="1" noChangeArrowheads="1"/>
                  </p:cNvPicPr>
                  <p:nvPr/>
                </p:nvPicPr>
                <p:blipFill>
                  <a:blip r:embed="rId6" cstate="print"/>
                  <a:srcRect/>
                  <a:stretch>
                    <a:fillRect/>
                  </a:stretch>
                </p:blipFill>
                <p:spPr bwMode="auto">
                  <a:xfrm>
                    <a:off x="312" y="0"/>
                    <a:ext cx="320" cy="278"/>
                  </a:xfrm>
                  <a:prstGeom prst="rect">
                    <a:avLst/>
                  </a:prstGeom>
                  <a:grpFill/>
                  <a:ln w="9525">
                    <a:noFill/>
                    <a:miter lim="800000"/>
                    <a:headEnd/>
                    <a:tailEnd/>
                  </a:ln>
                </p:spPr>
              </p:pic>
              <p:pic>
                <p:nvPicPr>
                  <p:cNvPr id="22" name="Picture 96"/>
                  <p:cNvPicPr>
                    <a:picLocks noChangeAspect="1" noChangeArrowheads="1"/>
                  </p:cNvPicPr>
                  <p:nvPr/>
                </p:nvPicPr>
                <p:blipFill>
                  <a:blip r:embed="rId11" cstate="print"/>
                  <a:srcRect/>
                  <a:stretch>
                    <a:fillRect/>
                  </a:stretch>
                </p:blipFill>
                <p:spPr bwMode="auto">
                  <a:xfrm>
                    <a:off x="104" y="0"/>
                    <a:ext cx="320" cy="278"/>
                  </a:xfrm>
                  <a:prstGeom prst="rect">
                    <a:avLst/>
                  </a:prstGeom>
                  <a:grpFill/>
                  <a:ln w="9525">
                    <a:noFill/>
                    <a:miter lim="800000"/>
                    <a:headEnd/>
                    <a:tailEnd/>
                  </a:ln>
                </p:spPr>
              </p:pic>
              <p:pic>
                <p:nvPicPr>
                  <p:cNvPr id="23" name="Picture 97"/>
                  <p:cNvPicPr>
                    <a:picLocks noChangeAspect="1" noChangeArrowheads="1"/>
                  </p:cNvPicPr>
                  <p:nvPr/>
                </p:nvPicPr>
                <p:blipFill>
                  <a:blip r:embed="rId12" cstate="print"/>
                  <a:srcRect/>
                  <a:stretch>
                    <a:fillRect/>
                  </a:stretch>
                </p:blipFill>
                <p:spPr bwMode="auto">
                  <a:xfrm>
                    <a:off x="0" y="232"/>
                    <a:ext cx="320" cy="278"/>
                  </a:xfrm>
                  <a:prstGeom prst="rect">
                    <a:avLst/>
                  </a:prstGeom>
                  <a:grpFill/>
                  <a:ln w="9525">
                    <a:noFill/>
                    <a:miter lim="800000"/>
                    <a:headEnd/>
                    <a:tailEnd/>
                  </a:ln>
                </p:spPr>
              </p:pic>
              <p:pic>
                <p:nvPicPr>
                  <p:cNvPr id="24" name="Picture 98"/>
                  <p:cNvPicPr>
                    <a:picLocks noChangeAspect="1" noChangeArrowheads="1"/>
                  </p:cNvPicPr>
                  <p:nvPr/>
                </p:nvPicPr>
                <p:blipFill>
                  <a:blip r:embed="rId5" cstate="print"/>
                  <a:srcRect/>
                  <a:stretch>
                    <a:fillRect/>
                  </a:stretch>
                </p:blipFill>
                <p:spPr bwMode="auto">
                  <a:xfrm>
                    <a:off x="408" y="232"/>
                    <a:ext cx="320" cy="278"/>
                  </a:xfrm>
                  <a:prstGeom prst="rect">
                    <a:avLst/>
                  </a:prstGeom>
                  <a:grpFill/>
                  <a:ln w="9525">
                    <a:noFill/>
                    <a:miter lim="800000"/>
                    <a:headEnd/>
                    <a:tailEnd/>
                  </a:ln>
                </p:spPr>
              </p:pic>
              <p:pic>
                <p:nvPicPr>
                  <p:cNvPr id="25" name="Picture 99"/>
                  <p:cNvPicPr>
                    <a:picLocks noChangeAspect="1" noChangeArrowheads="1"/>
                  </p:cNvPicPr>
                  <p:nvPr/>
                </p:nvPicPr>
                <p:blipFill>
                  <a:blip r:embed="rId10" cstate="print"/>
                  <a:srcRect/>
                  <a:stretch>
                    <a:fillRect/>
                  </a:stretch>
                </p:blipFill>
                <p:spPr bwMode="auto">
                  <a:xfrm>
                    <a:off x="200" y="239"/>
                    <a:ext cx="320" cy="263"/>
                  </a:xfrm>
                  <a:prstGeom prst="rect">
                    <a:avLst/>
                  </a:prstGeom>
                  <a:grpFill/>
                  <a:ln w="9525">
                    <a:noFill/>
                    <a:miter lim="800000"/>
                    <a:headEnd/>
                    <a:tailEnd/>
                  </a:ln>
                </p:spPr>
              </p:pic>
            </p:grpSp>
            <p:pic>
              <p:nvPicPr>
                <p:cNvPr id="13" name="Picture 100"/>
                <p:cNvPicPr>
                  <a:picLocks noChangeAspect="1" noChangeArrowheads="1"/>
                </p:cNvPicPr>
                <p:nvPr/>
              </p:nvPicPr>
              <p:blipFill>
                <a:blip r:embed="rId6" cstate="print"/>
                <a:srcRect/>
                <a:stretch>
                  <a:fillRect/>
                </a:stretch>
              </p:blipFill>
              <p:spPr bwMode="auto">
                <a:xfrm>
                  <a:off x="64" y="1064"/>
                  <a:ext cx="320" cy="278"/>
                </a:xfrm>
                <a:prstGeom prst="rect">
                  <a:avLst/>
                </a:prstGeom>
                <a:grpFill/>
                <a:ln w="9525">
                  <a:noFill/>
                  <a:miter lim="800000"/>
                  <a:headEnd/>
                  <a:tailEnd/>
                </a:ln>
              </p:spPr>
            </p:pic>
            <p:pic>
              <p:nvPicPr>
                <p:cNvPr id="14" name="Picture 101"/>
                <p:cNvPicPr>
                  <a:picLocks noChangeAspect="1" noChangeArrowheads="1"/>
                </p:cNvPicPr>
                <p:nvPr/>
              </p:nvPicPr>
              <p:blipFill>
                <a:blip r:embed="rId10" cstate="print"/>
                <a:srcRect/>
                <a:stretch>
                  <a:fillRect/>
                </a:stretch>
              </p:blipFill>
              <p:spPr bwMode="auto">
                <a:xfrm>
                  <a:off x="472" y="1072"/>
                  <a:ext cx="320" cy="262"/>
                </a:xfrm>
                <a:prstGeom prst="rect">
                  <a:avLst/>
                </a:prstGeom>
                <a:grpFill/>
                <a:ln w="9525">
                  <a:noFill/>
                  <a:miter lim="800000"/>
                  <a:headEnd/>
                  <a:tailEnd/>
                </a:ln>
              </p:spPr>
            </p:pic>
            <p:pic>
              <p:nvPicPr>
                <p:cNvPr id="15" name="Picture 102"/>
                <p:cNvPicPr>
                  <a:picLocks noChangeAspect="1" noChangeArrowheads="1"/>
                </p:cNvPicPr>
                <p:nvPr/>
              </p:nvPicPr>
              <p:blipFill>
                <a:blip r:embed="rId10" cstate="print"/>
                <a:srcRect/>
                <a:stretch>
                  <a:fillRect/>
                </a:stretch>
              </p:blipFill>
              <p:spPr bwMode="auto">
                <a:xfrm>
                  <a:off x="264" y="1072"/>
                  <a:ext cx="320" cy="262"/>
                </a:xfrm>
                <a:prstGeom prst="rect">
                  <a:avLst/>
                </a:prstGeom>
                <a:grpFill/>
                <a:ln w="9525">
                  <a:noFill/>
                  <a:miter lim="800000"/>
                  <a:headEnd/>
                  <a:tailEnd/>
                </a:ln>
              </p:spPr>
            </p:pic>
            <p:pic>
              <p:nvPicPr>
                <p:cNvPr id="16" name="Picture 103"/>
                <p:cNvPicPr>
                  <a:picLocks noChangeAspect="1" noChangeArrowheads="1"/>
                </p:cNvPicPr>
                <p:nvPr/>
              </p:nvPicPr>
              <p:blipFill>
                <a:blip r:embed="rId6" cstate="print"/>
                <a:srcRect/>
                <a:stretch>
                  <a:fillRect/>
                </a:stretch>
              </p:blipFill>
              <p:spPr bwMode="auto">
                <a:xfrm>
                  <a:off x="376" y="1232"/>
                  <a:ext cx="320" cy="278"/>
                </a:xfrm>
                <a:prstGeom prst="rect">
                  <a:avLst/>
                </a:prstGeom>
                <a:grpFill/>
                <a:ln w="9525">
                  <a:noFill/>
                  <a:miter lim="800000"/>
                  <a:headEnd/>
                  <a:tailEnd/>
                </a:ln>
              </p:spPr>
            </p:pic>
            <p:pic>
              <p:nvPicPr>
                <p:cNvPr id="17" name="Picture 104"/>
                <p:cNvPicPr>
                  <a:picLocks noChangeAspect="1" noChangeArrowheads="1"/>
                </p:cNvPicPr>
                <p:nvPr/>
              </p:nvPicPr>
              <p:blipFill>
                <a:blip r:embed="rId11" cstate="print"/>
                <a:srcRect/>
                <a:stretch>
                  <a:fillRect/>
                </a:stretch>
              </p:blipFill>
              <p:spPr bwMode="auto">
                <a:xfrm>
                  <a:off x="168" y="1232"/>
                  <a:ext cx="320" cy="278"/>
                </a:xfrm>
                <a:prstGeom prst="rect">
                  <a:avLst/>
                </a:prstGeom>
                <a:grpFill/>
                <a:ln w="9525">
                  <a:noFill/>
                  <a:miter lim="800000"/>
                  <a:headEnd/>
                  <a:tailEnd/>
                </a:ln>
              </p:spPr>
            </p:pic>
            <p:pic>
              <p:nvPicPr>
                <p:cNvPr id="18" name="Picture 105"/>
                <p:cNvPicPr>
                  <a:picLocks noChangeAspect="1" noChangeArrowheads="1"/>
                </p:cNvPicPr>
                <p:nvPr/>
              </p:nvPicPr>
              <p:blipFill>
                <a:blip r:embed="rId12" cstate="print"/>
                <a:srcRect/>
                <a:stretch>
                  <a:fillRect/>
                </a:stretch>
              </p:blipFill>
              <p:spPr bwMode="auto">
                <a:xfrm>
                  <a:off x="64" y="1408"/>
                  <a:ext cx="320" cy="278"/>
                </a:xfrm>
                <a:prstGeom prst="rect">
                  <a:avLst/>
                </a:prstGeom>
                <a:grpFill/>
                <a:ln w="9525">
                  <a:noFill/>
                  <a:miter lim="800000"/>
                  <a:headEnd/>
                  <a:tailEnd/>
                </a:ln>
              </p:spPr>
            </p:pic>
            <p:pic>
              <p:nvPicPr>
                <p:cNvPr id="19" name="Picture 106"/>
                <p:cNvPicPr>
                  <a:picLocks noChangeAspect="1" noChangeArrowheads="1"/>
                </p:cNvPicPr>
                <p:nvPr/>
              </p:nvPicPr>
              <p:blipFill>
                <a:blip r:embed="rId5" cstate="print"/>
                <a:srcRect/>
                <a:stretch>
                  <a:fillRect/>
                </a:stretch>
              </p:blipFill>
              <p:spPr bwMode="auto">
                <a:xfrm>
                  <a:off x="472" y="1408"/>
                  <a:ext cx="320" cy="278"/>
                </a:xfrm>
                <a:prstGeom prst="rect">
                  <a:avLst/>
                </a:prstGeom>
                <a:grpFill/>
                <a:ln w="9525">
                  <a:noFill/>
                  <a:miter lim="800000"/>
                  <a:headEnd/>
                  <a:tailEnd/>
                </a:ln>
              </p:spPr>
            </p:pic>
            <p:pic>
              <p:nvPicPr>
                <p:cNvPr id="20" name="Picture 107"/>
                <p:cNvPicPr>
                  <a:picLocks noChangeAspect="1" noChangeArrowheads="1"/>
                </p:cNvPicPr>
                <p:nvPr/>
              </p:nvPicPr>
              <p:blipFill>
                <a:blip r:embed="rId10" cstate="print"/>
                <a:srcRect/>
                <a:stretch>
                  <a:fillRect/>
                </a:stretch>
              </p:blipFill>
              <p:spPr bwMode="auto">
                <a:xfrm>
                  <a:off x="264" y="1416"/>
                  <a:ext cx="320" cy="262"/>
                </a:xfrm>
                <a:prstGeom prst="rect">
                  <a:avLst/>
                </a:prstGeom>
                <a:grpFill/>
                <a:ln w="9525">
                  <a:noFill/>
                  <a:miter lim="800000"/>
                  <a:headEnd/>
                  <a:tailEnd/>
                </a:ln>
              </p:spPr>
            </p:pic>
          </p:grpSp>
        </p:grpSp>
      </p:grpSp>
      <p:grpSp>
        <p:nvGrpSpPr>
          <p:cNvPr id="110" name="Group 108"/>
          <p:cNvGrpSpPr>
            <a:grpSpLocks/>
          </p:cNvGrpSpPr>
          <p:nvPr/>
        </p:nvGrpSpPr>
        <p:grpSpPr bwMode="auto">
          <a:xfrm>
            <a:off x="3622675" y="1050131"/>
            <a:ext cx="1817688" cy="507951"/>
            <a:chOff x="0" y="0"/>
            <a:chExt cx="1272" cy="576"/>
          </a:xfrm>
          <a:solidFill>
            <a:srgbClr val="FFC000"/>
          </a:solidFill>
        </p:grpSpPr>
        <p:sp>
          <p:nvSpPr>
            <p:cNvPr id="111" name="AutoShape 109"/>
            <p:cNvSpPr>
              <a:spLocks/>
            </p:cNvSpPr>
            <p:nvPr/>
          </p:nvSpPr>
          <p:spPr bwMode="auto">
            <a:xfrm>
              <a:off x="0" y="0"/>
              <a:ext cx="1272" cy="576"/>
            </a:xfrm>
            <a:prstGeom prst="roundRect">
              <a:avLst>
                <a:gd name="adj" fmla="val 20833"/>
              </a:avLst>
            </a:prstGeom>
            <a:grpFill/>
            <a:ln w="25400">
              <a:solidFill>
                <a:schemeClr val="tx1"/>
              </a:solidFill>
              <a:round/>
              <a:headEnd/>
              <a:tailEnd/>
            </a:ln>
          </p:spPr>
          <p:txBody>
            <a:bodyPr/>
            <a:lstStyle/>
            <a:p>
              <a:endParaRPr lang="en-US"/>
            </a:p>
          </p:txBody>
        </p:sp>
        <p:grpSp>
          <p:nvGrpSpPr>
            <p:cNvPr id="112" name="Group 110"/>
            <p:cNvGrpSpPr>
              <a:grpSpLocks/>
            </p:cNvGrpSpPr>
            <p:nvPr/>
          </p:nvGrpSpPr>
          <p:grpSpPr bwMode="auto">
            <a:xfrm>
              <a:off x="104" y="144"/>
              <a:ext cx="1072" cy="278"/>
              <a:chOff x="0" y="0"/>
              <a:chExt cx="1072" cy="278"/>
            </a:xfrm>
            <a:grpFill/>
          </p:grpSpPr>
          <p:pic>
            <p:nvPicPr>
              <p:cNvPr id="113" name="Picture 111"/>
              <p:cNvPicPr>
                <a:picLocks noChangeAspect="1" noChangeArrowheads="1"/>
              </p:cNvPicPr>
              <p:nvPr/>
            </p:nvPicPr>
            <p:blipFill>
              <a:blip r:embed="rId11" cstate="print"/>
              <a:srcRect/>
              <a:stretch>
                <a:fillRect/>
              </a:stretch>
            </p:blipFill>
            <p:spPr bwMode="auto">
              <a:xfrm>
                <a:off x="752" y="0"/>
                <a:ext cx="320" cy="278"/>
              </a:xfrm>
              <a:prstGeom prst="rect">
                <a:avLst/>
              </a:prstGeom>
              <a:grpFill/>
              <a:ln w="9525">
                <a:noFill/>
                <a:miter lim="800000"/>
                <a:headEnd/>
                <a:tailEnd/>
              </a:ln>
            </p:spPr>
          </p:pic>
          <p:pic>
            <p:nvPicPr>
              <p:cNvPr id="114" name="Picture 112"/>
              <p:cNvPicPr>
                <a:picLocks noChangeAspect="1" noChangeArrowheads="1"/>
              </p:cNvPicPr>
              <p:nvPr/>
            </p:nvPicPr>
            <p:blipFill>
              <a:blip r:embed="rId9" cstate="print"/>
              <a:srcRect/>
              <a:stretch>
                <a:fillRect/>
              </a:stretch>
            </p:blipFill>
            <p:spPr bwMode="auto">
              <a:xfrm>
                <a:off x="376" y="8"/>
                <a:ext cx="320" cy="262"/>
              </a:xfrm>
              <a:prstGeom prst="rect">
                <a:avLst/>
              </a:prstGeom>
              <a:grpFill/>
              <a:ln w="9525">
                <a:noFill/>
                <a:miter lim="800000"/>
                <a:headEnd/>
                <a:tailEnd/>
              </a:ln>
            </p:spPr>
          </p:pic>
          <p:pic>
            <p:nvPicPr>
              <p:cNvPr id="115" name="Picture 113"/>
              <p:cNvPicPr>
                <a:picLocks noChangeAspect="1" noChangeArrowheads="1"/>
              </p:cNvPicPr>
              <p:nvPr/>
            </p:nvPicPr>
            <p:blipFill>
              <a:blip r:embed="rId4" cstate="print"/>
              <a:srcRect/>
              <a:stretch>
                <a:fillRect/>
              </a:stretch>
            </p:blipFill>
            <p:spPr bwMode="auto">
              <a:xfrm>
                <a:off x="0" y="0"/>
                <a:ext cx="320" cy="278"/>
              </a:xfrm>
              <a:prstGeom prst="rect">
                <a:avLst/>
              </a:prstGeom>
              <a:grpFill/>
              <a:ln w="9525">
                <a:noFill/>
                <a:miter lim="800000"/>
                <a:headEnd/>
                <a:tailEnd/>
              </a:ln>
            </p:spPr>
          </p:pic>
        </p:grpSp>
      </p:grpSp>
      <p:grpSp>
        <p:nvGrpSpPr>
          <p:cNvPr id="116" name="Group 114"/>
          <p:cNvGrpSpPr>
            <a:grpSpLocks/>
          </p:cNvGrpSpPr>
          <p:nvPr/>
        </p:nvGrpSpPr>
        <p:grpSpPr bwMode="auto">
          <a:xfrm>
            <a:off x="1028700" y="1964531"/>
            <a:ext cx="7007225" cy="627354"/>
            <a:chOff x="0" y="0"/>
            <a:chExt cx="4904" cy="712"/>
          </a:xfrm>
          <a:solidFill>
            <a:srgbClr val="FFC000"/>
          </a:solidFill>
        </p:grpSpPr>
        <p:grpSp>
          <p:nvGrpSpPr>
            <p:cNvPr id="117" name="Group 115"/>
            <p:cNvGrpSpPr>
              <a:grpSpLocks/>
            </p:cNvGrpSpPr>
            <p:nvPr/>
          </p:nvGrpSpPr>
          <p:grpSpPr bwMode="auto">
            <a:xfrm>
              <a:off x="0" y="0"/>
              <a:ext cx="872" cy="712"/>
              <a:chOff x="0" y="0"/>
              <a:chExt cx="872" cy="712"/>
            </a:xfrm>
            <a:grpFill/>
          </p:grpSpPr>
          <p:sp>
            <p:nvSpPr>
              <p:cNvPr id="131" name="AutoShape 116"/>
              <p:cNvSpPr>
                <a:spLocks/>
              </p:cNvSpPr>
              <p:nvPr/>
            </p:nvSpPr>
            <p:spPr bwMode="auto">
              <a:xfrm>
                <a:off x="0" y="0"/>
                <a:ext cx="872" cy="712"/>
              </a:xfrm>
              <a:prstGeom prst="roundRect">
                <a:avLst>
                  <a:gd name="adj" fmla="val 16852"/>
                </a:avLst>
              </a:prstGeom>
              <a:gr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132" name="Group 117"/>
              <p:cNvGrpSpPr>
                <a:grpSpLocks/>
              </p:cNvGrpSpPr>
              <p:nvPr/>
            </p:nvGrpSpPr>
            <p:grpSpPr bwMode="auto">
              <a:xfrm>
                <a:off x="96" y="64"/>
                <a:ext cx="688" cy="582"/>
                <a:chOff x="0" y="0"/>
                <a:chExt cx="688" cy="582"/>
              </a:xfrm>
              <a:grpFill/>
            </p:grpSpPr>
            <p:pic>
              <p:nvPicPr>
                <p:cNvPr id="133" name="Picture 118"/>
                <p:cNvPicPr>
                  <a:picLocks noChangeAspect="1" noChangeArrowheads="1"/>
                </p:cNvPicPr>
                <p:nvPr/>
              </p:nvPicPr>
              <p:blipFill>
                <a:blip r:embed="rId6" cstate="print"/>
                <a:srcRect/>
                <a:stretch>
                  <a:fillRect/>
                </a:stretch>
              </p:blipFill>
              <p:spPr bwMode="auto">
                <a:xfrm>
                  <a:off x="368" y="0"/>
                  <a:ext cx="320" cy="278"/>
                </a:xfrm>
                <a:prstGeom prst="rect">
                  <a:avLst/>
                </a:prstGeom>
                <a:grpFill/>
                <a:ln w="9525">
                  <a:noFill/>
                  <a:miter lim="800000"/>
                  <a:headEnd/>
                  <a:tailEnd/>
                </a:ln>
              </p:spPr>
            </p:pic>
            <p:pic>
              <p:nvPicPr>
                <p:cNvPr id="134" name="Picture 119"/>
                <p:cNvPicPr>
                  <a:picLocks noChangeAspect="1" noChangeArrowheads="1"/>
                </p:cNvPicPr>
                <p:nvPr/>
              </p:nvPicPr>
              <p:blipFill>
                <a:blip r:embed="rId6" cstate="print"/>
                <a:srcRect/>
                <a:stretch>
                  <a:fillRect/>
                </a:stretch>
              </p:blipFill>
              <p:spPr bwMode="auto">
                <a:xfrm>
                  <a:off x="0" y="304"/>
                  <a:ext cx="320" cy="278"/>
                </a:xfrm>
                <a:prstGeom prst="rect">
                  <a:avLst/>
                </a:prstGeom>
                <a:grpFill/>
                <a:ln w="9525">
                  <a:noFill/>
                  <a:miter lim="800000"/>
                  <a:headEnd/>
                  <a:tailEnd/>
                </a:ln>
              </p:spPr>
            </p:pic>
            <p:pic>
              <p:nvPicPr>
                <p:cNvPr id="135" name="Picture 120"/>
                <p:cNvPicPr>
                  <a:picLocks noChangeAspect="1" noChangeArrowheads="1"/>
                </p:cNvPicPr>
                <p:nvPr/>
              </p:nvPicPr>
              <p:blipFill>
                <a:blip r:embed="rId2" cstate="print"/>
                <a:srcRect/>
                <a:stretch>
                  <a:fillRect/>
                </a:stretch>
              </p:blipFill>
              <p:spPr bwMode="auto">
                <a:xfrm>
                  <a:off x="368" y="312"/>
                  <a:ext cx="320" cy="262"/>
                </a:xfrm>
                <a:prstGeom prst="rect">
                  <a:avLst/>
                </a:prstGeom>
                <a:grpFill/>
                <a:ln w="9525">
                  <a:noFill/>
                  <a:miter lim="800000"/>
                  <a:headEnd/>
                  <a:tailEnd/>
                </a:ln>
              </p:spPr>
            </p:pic>
            <p:pic>
              <p:nvPicPr>
                <p:cNvPr id="136" name="Picture 121"/>
                <p:cNvPicPr>
                  <a:picLocks noChangeAspect="1" noChangeArrowheads="1"/>
                </p:cNvPicPr>
                <p:nvPr/>
              </p:nvPicPr>
              <p:blipFill>
                <a:blip r:embed="rId4" cstate="print"/>
                <a:srcRect/>
                <a:stretch>
                  <a:fillRect/>
                </a:stretch>
              </p:blipFill>
              <p:spPr bwMode="auto">
                <a:xfrm>
                  <a:off x="0" y="0"/>
                  <a:ext cx="320" cy="278"/>
                </a:xfrm>
                <a:prstGeom prst="rect">
                  <a:avLst/>
                </a:prstGeom>
                <a:grpFill/>
                <a:ln w="9525">
                  <a:noFill/>
                  <a:miter lim="800000"/>
                  <a:headEnd/>
                  <a:tailEnd/>
                </a:ln>
              </p:spPr>
            </p:pic>
          </p:grpSp>
        </p:grpSp>
        <p:grpSp>
          <p:nvGrpSpPr>
            <p:cNvPr id="118" name="Group 122"/>
            <p:cNvGrpSpPr>
              <a:grpSpLocks/>
            </p:cNvGrpSpPr>
            <p:nvPr/>
          </p:nvGrpSpPr>
          <p:grpSpPr bwMode="auto">
            <a:xfrm>
              <a:off x="2016" y="0"/>
              <a:ext cx="872" cy="712"/>
              <a:chOff x="0" y="0"/>
              <a:chExt cx="872" cy="712"/>
            </a:xfrm>
            <a:grpFill/>
          </p:grpSpPr>
          <p:sp>
            <p:nvSpPr>
              <p:cNvPr id="126" name="AutoShape 123"/>
              <p:cNvSpPr>
                <a:spLocks/>
              </p:cNvSpPr>
              <p:nvPr/>
            </p:nvSpPr>
            <p:spPr bwMode="auto">
              <a:xfrm>
                <a:off x="0" y="0"/>
                <a:ext cx="867" cy="712"/>
              </a:xfrm>
              <a:prstGeom prst="roundRect">
                <a:avLst>
                  <a:gd name="adj" fmla="val 16852"/>
                </a:avLst>
              </a:prstGeom>
              <a:grpFill/>
              <a:ln w="25400">
                <a:solidFill>
                  <a:srgbClr val="910000"/>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127" name="Group 124"/>
              <p:cNvGrpSpPr>
                <a:grpSpLocks/>
              </p:cNvGrpSpPr>
              <p:nvPr/>
            </p:nvGrpSpPr>
            <p:grpSpPr bwMode="auto">
              <a:xfrm>
                <a:off x="120" y="80"/>
                <a:ext cx="632" cy="574"/>
                <a:chOff x="0" y="0"/>
                <a:chExt cx="632" cy="574"/>
              </a:xfrm>
              <a:grpFill/>
            </p:grpSpPr>
            <p:pic>
              <p:nvPicPr>
                <p:cNvPr id="128" name="Picture 125"/>
                <p:cNvPicPr>
                  <a:picLocks noChangeAspect="1" noChangeArrowheads="1"/>
                </p:cNvPicPr>
                <p:nvPr/>
              </p:nvPicPr>
              <p:blipFill>
                <a:blip r:embed="rId9" cstate="print"/>
                <a:srcRect/>
                <a:stretch>
                  <a:fillRect/>
                </a:stretch>
              </p:blipFill>
              <p:spPr bwMode="auto">
                <a:xfrm>
                  <a:off x="0" y="0"/>
                  <a:ext cx="320" cy="262"/>
                </a:xfrm>
                <a:prstGeom prst="rect">
                  <a:avLst/>
                </a:prstGeom>
                <a:grpFill/>
                <a:ln w="9525">
                  <a:noFill/>
                  <a:miter lim="800000"/>
                  <a:headEnd/>
                  <a:tailEnd/>
                </a:ln>
              </p:spPr>
            </p:pic>
            <p:pic>
              <p:nvPicPr>
                <p:cNvPr id="129" name="Picture 126"/>
                <p:cNvPicPr>
                  <a:picLocks noChangeAspect="1" noChangeArrowheads="1"/>
                </p:cNvPicPr>
                <p:nvPr/>
              </p:nvPicPr>
              <p:blipFill>
                <a:blip r:embed="rId7" cstate="print"/>
                <a:srcRect/>
                <a:stretch>
                  <a:fillRect/>
                </a:stretch>
              </p:blipFill>
              <p:spPr bwMode="auto">
                <a:xfrm>
                  <a:off x="312" y="136"/>
                  <a:ext cx="320" cy="278"/>
                </a:xfrm>
                <a:prstGeom prst="rect">
                  <a:avLst/>
                </a:prstGeom>
                <a:grpFill/>
                <a:ln w="9525">
                  <a:noFill/>
                  <a:miter lim="800000"/>
                  <a:headEnd/>
                  <a:tailEnd/>
                </a:ln>
              </p:spPr>
            </p:pic>
            <p:pic>
              <p:nvPicPr>
                <p:cNvPr id="130" name="Picture 127"/>
                <p:cNvPicPr>
                  <a:picLocks noChangeAspect="1" noChangeArrowheads="1"/>
                </p:cNvPicPr>
                <p:nvPr/>
              </p:nvPicPr>
              <p:blipFill>
                <a:blip r:embed="rId8" cstate="print"/>
                <a:srcRect/>
                <a:stretch>
                  <a:fillRect/>
                </a:stretch>
              </p:blipFill>
              <p:spPr bwMode="auto">
                <a:xfrm>
                  <a:off x="0" y="296"/>
                  <a:ext cx="320" cy="278"/>
                </a:xfrm>
                <a:prstGeom prst="rect">
                  <a:avLst/>
                </a:prstGeom>
                <a:grpFill/>
                <a:ln w="9525">
                  <a:noFill/>
                  <a:miter lim="800000"/>
                  <a:headEnd/>
                  <a:tailEnd/>
                </a:ln>
              </p:spPr>
            </p:pic>
          </p:grpSp>
        </p:grpSp>
        <p:grpSp>
          <p:nvGrpSpPr>
            <p:cNvPr id="119" name="Group 128"/>
            <p:cNvGrpSpPr>
              <a:grpSpLocks/>
            </p:cNvGrpSpPr>
            <p:nvPr/>
          </p:nvGrpSpPr>
          <p:grpSpPr bwMode="auto">
            <a:xfrm>
              <a:off x="4032" y="0"/>
              <a:ext cx="872" cy="712"/>
              <a:chOff x="0" y="0"/>
              <a:chExt cx="872" cy="712"/>
            </a:xfrm>
            <a:grpFill/>
          </p:grpSpPr>
          <p:sp>
            <p:nvSpPr>
              <p:cNvPr id="120" name="AutoShape 129"/>
              <p:cNvSpPr>
                <a:spLocks/>
              </p:cNvSpPr>
              <p:nvPr/>
            </p:nvSpPr>
            <p:spPr bwMode="auto">
              <a:xfrm>
                <a:off x="0" y="0"/>
                <a:ext cx="872" cy="712"/>
              </a:xfrm>
              <a:prstGeom prst="roundRect">
                <a:avLst>
                  <a:gd name="adj" fmla="val 16852"/>
                </a:avLst>
              </a:prstGeom>
              <a:grp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US" dirty="0">
                  <a:latin typeface="Arial" pitchFamily="34" charset="0"/>
                </a:endParaRPr>
              </a:p>
            </p:txBody>
          </p:sp>
          <p:grpSp>
            <p:nvGrpSpPr>
              <p:cNvPr id="121" name="Group 130"/>
              <p:cNvGrpSpPr>
                <a:grpSpLocks/>
              </p:cNvGrpSpPr>
              <p:nvPr/>
            </p:nvGrpSpPr>
            <p:grpSpPr bwMode="auto">
              <a:xfrm>
                <a:off x="72" y="32"/>
                <a:ext cx="728" cy="654"/>
                <a:chOff x="0" y="0"/>
                <a:chExt cx="728" cy="654"/>
              </a:xfrm>
              <a:grpFill/>
            </p:grpSpPr>
            <p:pic>
              <p:nvPicPr>
                <p:cNvPr id="122" name="Picture 131"/>
                <p:cNvPicPr>
                  <a:picLocks noChangeAspect="1" noChangeArrowheads="1"/>
                </p:cNvPicPr>
                <p:nvPr/>
              </p:nvPicPr>
              <p:blipFill>
                <a:blip r:embed="rId10" cstate="print"/>
                <a:srcRect/>
                <a:stretch>
                  <a:fillRect/>
                </a:stretch>
              </p:blipFill>
              <p:spPr bwMode="auto">
                <a:xfrm>
                  <a:off x="408" y="8"/>
                  <a:ext cx="320" cy="262"/>
                </a:xfrm>
                <a:prstGeom prst="rect">
                  <a:avLst/>
                </a:prstGeom>
                <a:grpFill/>
                <a:ln w="9525">
                  <a:noFill/>
                  <a:miter lim="800000"/>
                  <a:headEnd/>
                  <a:tailEnd/>
                </a:ln>
              </p:spPr>
            </p:pic>
            <p:pic>
              <p:nvPicPr>
                <p:cNvPr id="123" name="Picture 132"/>
                <p:cNvPicPr>
                  <a:picLocks noChangeAspect="1" noChangeArrowheads="1"/>
                </p:cNvPicPr>
                <p:nvPr/>
              </p:nvPicPr>
              <p:blipFill>
                <a:blip r:embed="rId11" cstate="print"/>
                <a:srcRect/>
                <a:stretch>
                  <a:fillRect/>
                </a:stretch>
              </p:blipFill>
              <p:spPr bwMode="auto">
                <a:xfrm>
                  <a:off x="0" y="0"/>
                  <a:ext cx="320" cy="278"/>
                </a:xfrm>
                <a:prstGeom prst="rect">
                  <a:avLst/>
                </a:prstGeom>
                <a:grpFill/>
                <a:ln w="9525">
                  <a:noFill/>
                  <a:miter lim="800000"/>
                  <a:headEnd/>
                  <a:tailEnd/>
                </a:ln>
              </p:spPr>
            </p:pic>
            <p:pic>
              <p:nvPicPr>
                <p:cNvPr id="124" name="Picture 133"/>
                <p:cNvPicPr>
                  <a:picLocks noChangeAspect="1" noChangeArrowheads="1"/>
                </p:cNvPicPr>
                <p:nvPr/>
              </p:nvPicPr>
              <p:blipFill>
                <a:blip r:embed="rId12" cstate="print"/>
                <a:srcRect/>
                <a:stretch>
                  <a:fillRect/>
                </a:stretch>
              </p:blipFill>
              <p:spPr bwMode="auto">
                <a:xfrm>
                  <a:off x="0" y="375"/>
                  <a:ext cx="320" cy="279"/>
                </a:xfrm>
                <a:prstGeom prst="rect">
                  <a:avLst/>
                </a:prstGeom>
                <a:grpFill/>
                <a:ln w="9525">
                  <a:noFill/>
                  <a:miter lim="800000"/>
                  <a:headEnd/>
                  <a:tailEnd/>
                </a:ln>
              </p:spPr>
            </p:pic>
            <p:pic>
              <p:nvPicPr>
                <p:cNvPr id="125" name="Picture 134"/>
                <p:cNvPicPr>
                  <a:picLocks noChangeAspect="1" noChangeArrowheads="1"/>
                </p:cNvPicPr>
                <p:nvPr/>
              </p:nvPicPr>
              <p:blipFill>
                <a:blip r:embed="rId6" cstate="print"/>
                <a:srcRect/>
                <a:stretch>
                  <a:fillRect/>
                </a:stretch>
              </p:blipFill>
              <p:spPr bwMode="auto">
                <a:xfrm>
                  <a:off x="408" y="375"/>
                  <a:ext cx="320" cy="279"/>
                </a:xfrm>
                <a:prstGeom prst="rect">
                  <a:avLst/>
                </a:prstGeom>
                <a:grpFill/>
                <a:ln w="9525">
                  <a:noFill/>
                  <a:miter lim="800000"/>
                  <a:headEnd/>
                  <a:tailEnd/>
                </a:ln>
              </p:spPr>
            </p:pic>
          </p:grpSp>
        </p:grpSp>
      </p:grpSp>
    </p:spTree>
    <p:extLst>
      <p:ext uri="{BB962C8B-B14F-4D97-AF65-F5344CB8AC3E}">
        <p14:creationId xmlns:p14="http://schemas.microsoft.com/office/powerpoint/2010/main" val="275417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fill="hold"/>
                                        <p:tgtEl>
                                          <p:spTgt spid="116"/>
                                        </p:tgtEl>
                                        <p:attrNameLst>
                                          <p:attrName>ppt_x</p:attrName>
                                        </p:attrNameLst>
                                      </p:cBhvr>
                                      <p:tavLst>
                                        <p:tav tm="0">
                                          <p:val>
                                            <p:strVal val="#ppt_x"/>
                                          </p:val>
                                        </p:tav>
                                        <p:tav tm="100000">
                                          <p:val>
                                            <p:strVal val="#ppt_x"/>
                                          </p:val>
                                        </p:tav>
                                      </p:tavLst>
                                    </p:anim>
                                    <p:anim calcmode="lin" valueType="num">
                                      <p:cBhvr additive="base">
                                        <p:cTn id="8"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fill="hold"/>
                                        <p:tgtEl>
                                          <p:spTgt spid="110"/>
                                        </p:tgtEl>
                                        <p:attrNameLst>
                                          <p:attrName>ppt_x</p:attrName>
                                        </p:attrNameLst>
                                      </p:cBhvr>
                                      <p:tavLst>
                                        <p:tav tm="0">
                                          <p:val>
                                            <p:strVal val="#ppt_x"/>
                                          </p:val>
                                        </p:tav>
                                        <p:tav tm="100000">
                                          <p:val>
                                            <p:strVal val="#ppt_x"/>
                                          </p:val>
                                        </p:tav>
                                      </p:tavLst>
                                    </p:anim>
                                    <p:anim calcmode="lin" valueType="num">
                                      <p:cBhvr additive="base">
                                        <p:cTn id="14" dur="500" fill="hold"/>
                                        <p:tgtEl>
                                          <p:spTgt spid="1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smells</a:t>
            </a:r>
          </a:p>
        </p:txBody>
      </p:sp>
      <p:sp>
        <p:nvSpPr>
          <p:cNvPr id="3" name="Content Placeholder 2"/>
          <p:cNvSpPr>
            <a:spLocks noGrp="1"/>
          </p:cNvSpPr>
          <p:nvPr>
            <p:ph idx="1"/>
          </p:nvPr>
        </p:nvSpPr>
        <p:spPr/>
        <p:txBody>
          <a:bodyPr>
            <a:normAutofit fontScale="85000" lnSpcReduction="20000"/>
          </a:bodyPr>
          <a:lstStyle/>
          <a:p>
            <a:r>
              <a:rPr lang="en-US" dirty="0"/>
              <a:t>Loss of Rhythm: </a:t>
            </a:r>
            <a:r>
              <a:rPr lang="en-US" sz="1400" dirty="0"/>
              <a:t>Daily Scrum skipped/ meeting times vary, Sprint durations inconsistent  </a:t>
            </a:r>
          </a:p>
          <a:p>
            <a:r>
              <a:rPr lang="en-US" dirty="0"/>
              <a:t>Talking Chickens : </a:t>
            </a:r>
            <a:r>
              <a:rPr lang="en-US" sz="1400" dirty="0"/>
              <a:t>outsiders talking</a:t>
            </a:r>
          </a:p>
          <a:p>
            <a:r>
              <a:rPr lang="en-US" dirty="0"/>
              <a:t>Missing Pigs : members missing meetings</a:t>
            </a:r>
          </a:p>
          <a:p>
            <a:r>
              <a:rPr lang="en-US" dirty="0"/>
              <a:t>Failing in Backlog Management </a:t>
            </a:r>
          </a:p>
          <a:p>
            <a:r>
              <a:rPr lang="en-US" dirty="0"/>
              <a:t>Persistent Signatures </a:t>
            </a:r>
          </a:p>
          <a:p>
            <a:r>
              <a:rPr lang="en-US" dirty="0"/>
              <a:t>Scrum Master Assigns Work </a:t>
            </a:r>
          </a:p>
          <a:p>
            <a:r>
              <a:rPr lang="en-US" dirty="0"/>
              <a:t>The Daily Scrum is For the Scrum Master </a:t>
            </a:r>
          </a:p>
          <a:p>
            <a:r>
              <a:rPr lang="en-US" dirty="0"/>
              <a:t>Testers will not integrate with Team </a:t>
            </a:r>
          </a:p>
          <a:p>
            <a:r>
              <a:rPr lang="en-US" dirty="0"/>
              <a:t>Reluctance to estimate Backlog Items </a:t>
            </a:r>
          </a:p>
          <a:p>
            <a:r>
              <a:rPr lang="en-US" dirty="0"/>
              <a:t>Is It Really Done </a:t>
            </a:r>
          </a:p>
          <a:p>
            <a:r>
              <a:rPr lang="en-US" dirty="0"/>
              <a:t>Nothing Ever Changes Around Here  </a:t>
            </a:r>
          </a:p>
          <a:p>
            <a:r>
              <a:rPr lang="en-US" dirty="0"/>
              <a:t>No One Wants to Attend Retrospectives  </a:t>
            </a:r>
          </a:p>
          <a:p>
            <a:r>
              <a:rPr lang="en-US" dirty="0"/>
              <a:t>Missing Sprint Commitment  </a:t>
            </a:r>
          </a:p>
          <a:p>
            <a:r>
              <a:rPr lang="en-US" dirty="0"/>
              <a:t>Technical Debt  </a:t>
            </a:r>
          </a:p>
          <a:p>
            <a:r>
              <a:rPr lang="en-US" dirty="0"/>
              <a:t>Gorilla in the Room: </a:t>
            </a:r>
            <a:r>
              <a:rPr lang="en-US" sz="1400" dirty="0"/>
              <a:t>One person (</a:t>
            </a:r>
            <a:r>
              <a:rPr lang="en-US" sz="1400" dirty="0" err="1"/>
              <a:t>Sr</a:t>
            </a:r>
            <a:r>
              <a:rPr lang="en-US" sz="1400" dirty="0"/>
              <a:t> Developer, Tech Lead,) dominates conversation. People won't speak until the Gorilla has spoken</a:t>
            </a:r>
            <a:r>
              <a:rPr lang="en-US" sz="1400" dirty="0" smtClean="0"/>
              <a:t>.</a:t>
            </a:r>
            <a:endParaRPr lang="en-US" sz="1400" dirty="0"/>
          </a:p>
        </p:txBody>
      </p:sp>
    </p:spTree>
    <p:extLst>
      <p:ext uri="{BB962C8B-B14F-4D97-AF65-F5344CB8AC3E}">
        <p14:creationId xmlns:p14="http://schemas.microsoft.com/office/powerpoint/2010/main" val="169166432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&amp; Build Deployment</a:t>
            </a:r>
          </a:p>
        </p:txBody>
      </p:sp>
      <p:sp>
        <p:nvSpPr>
          <p:cNvPr id="3" name="Content Placeholder 2"/>
          <p:cNvSpPr>
            <a:spLocks noGrp="1"/>
          </p:cNvSpPr>
          <p:nvPr>
            <p:ph idx="1"/>
          </p:nvPr>
        </p:nvSpPr>
        <p:spPr/>
        <p:txBody>
          <a:bodyPr/>
          <a:lstStyle/>
          <a:p>
            <a:r>
              <a:rPr lang="en-US" sz="2400" dirty="0"/>
              <a:t>Scrum Development required Multiple Environments</a:t>
            </a:r>
          </a:p>
          <a:p>
            <a:pPr lvl="1"/>
            <a:r>
              <a:rPr lang="en-US" sz="1800" dirty="0"/>
              <a:t>Development Environment</a:t>
            </a:r>
          </a:p>
          <a:p>
            <a:pPr lvl="1"/>
            <a:r>
              <a:rPr lang="en-US" sz="1800" dirty="0"/>
              <a:t>QA Environment</a:t>
            </a:r>
          </a:p>
          <a:p>
            <a:pPr lvl="1"/>
            <a:r>
              <a:rPr lang="en-US" sz="1800" dirty="0"/>
              <a:t>Automation Environment</a:t>
            </a:r>
          </a:p>
          <a:p>
            <a:r>
              <a:rPr lang="en-US" sz="2400" dirty="0"/>
              <a:t>Daily Build Deployment</a:t>
            </a:r>
          </a:p>
          <a:p>
            <a:pPr lvl="1"/>
            <a:r>
              <a:rPr lang="en-US" sz="1800" dirty="0"/>
              <a:t>Provides state of certainty</a:t>
            </a:r>
          </a:p>
          <a:p>
            <a:r>
              <a:rPr lang="en-US" sz="2400" dirty="0"/>
              <a:t>Test Automation Environment</a:t>
            </a:r>
          </a:p>
          <a:p>
            <a:pPr lvl="1"/>
            <a:r>
              <a:rPr lang="en-US" sz="1800" dirty="0"/>
              <a:t>Sanity Testing required through Test </a:t>
            </a:r>
            <a:r>
              <a:rPr lang="en-US" sz="1800" dirty="0" smtClean="0"/>
              <a:t>Automation</a:t>
            </a:r>
            <a:endParaRPr lang="en-US" sz="1800" dirty="0"/>
          </a:p>
        </p:txBody>
      </p:sp>
    </p:spTree>
    <p:extLst>
      <p:ext uri="{BB962C8B-B14F-4D97-AF65-F5344CB8AC3E}">
        <p14:creationId xmlns:p14="http://schemas.microsoft.com/office/powerpoint/2010/main" val="17129931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Test Approach</a:t>
            </a:r>
          </a:p>
        </p:txBody>
      </p:sp>
      <p:sp>
        <p:nvSpPr>
          <p:cNvPr id="4" name="Content Placeholder 2"/>
          <p:cNvSpPr txBox="1">
            <a:spLocks/>
          </p:cNvSpPr>
          <p:nvPr/>
        </p:nvSpPr>
        <p:spPr bwMode="auto">
          <a:xfrm>
            <a:off x="76200" y="967581"/>
            <a:ext cx="4419600" cy="3816350"/>
          </a:xfrm>
          <a:prstGeom prst="rect">
            <a:avLst/>
          </a:prstGeom>
          <a:noFill/>
          <a:ln w="9525">
            <a:noFill/>
            <a:miter lim="800000"/>
            <a:headEnd/>
            <a:tailEnd/>
          </a:ln>
        </p:spPr>
        <p:txBody>
          <a:bodyPr/>
          <a:lstStyle/>
          <a:p>
            <a:pPr marL="342900" indent="-342900">
              <a:spcBef>
                <a:spcPct val="20000"/>
              </a:spcBef>
              <a:buClr>
                <a:srgbClr val="FDB813"/>
              </a:buClr>
              <a:buFont typeface="Times"/>
              <a:buChar char="•"/>
              <a:defRPr/>
            </a:pPr>
            <a:r>
              <a:rPr lang="en-US" sz="1600" kern="0" dirty="0">
                <a:solidFill>
                  <a:srgbClr val="002F5F"/>
                </a:solidFill>
                <a:latin typeface="+mn-lt"/>
              </a:rPr>
              <a:t>Testers are first class citizens on agile teams and part of the “whole team” supporting customers, business stakeholders, developers and other team members</a:t>
            </a:r>
          </a:p>
          <a:p>
            <a:pPr marL="342900" indent="-342900">
              <a:spcBef>
                <a:spcPct val="20000"/>
              </a:spcBef>
              <a:buClr>
                <a:srgbClr val="FDB813"/>
              </a:buClr>
              <a:buFont typeface="Times"/>
              <a:buChar char="•"/>
              <a:defRPr/>
            </a:pPr>
            <a:r>
              <a:rPr lang="en-US" sz="1600" kern="0" dirty="0">
                <a:solidFill>
                  <a:srgbClr val="002F5F"/>
                </a:solidFill>
                <a:latin typeface="+mn-lt"/>
              </a:rPr>
              <a:t>Testers support quality infusion through entire team and product cycle</a:t>
            </a:r>
          </a:p>
          <a:p>
            <a:pPr marL="342900" indent="-342900">
              <a:spcBef>
                <a:spcPct val="20000"/>
              </a:spcBef>
              <a:buClr>
                <a:srgbClr val="FDB813"/>
              </a:buClr>
              <a:buFont typeface="Times"/>
              <a:buChar char="•"/>
              <a:defRPr/>
            </a:pPr>
            <a:r>
              <a:rPr lang="en-US" sz="1600" kern="0" dirty="0">
                <a:solidFill>
                  <a:srgbClr val="002F5F"/>
                </a:solidFill>
                <a:latin typeface="+mn-lt"/>
              </a:rPr>
              <a:t>Test tasks and stories are planned and executed like development tasks and stories</a:t>
            </a:r>
          </a:p>
          <a:p>
            <a:pPr marL="342900" indent="-342900">
              <a:spcBef>
                <a:spcPct val="20000"/>
              </a:spcBef>
              <a:buClr>
                <a:srgbClr val="FDB813"/>
              </a:buClr>
              <a:buFont typeface="Times"/>
              <a:buChar char="•"/>
              <a:defRPr/>
            </a:pPr>
            <a:r>
              <a:rPr lang="en-US" sz="1600" kern="0" dirty="0">
                <a:solidFill>
                  <a:srgbClr val="002F5F"/>
                </a:solidFill>
                <a:latin typeface="+mn-lt"/>
              </a:rPr>
              <a:t>Automate where possible and use session-based testing for exploratory testing</a:t>
            </a:r>
          </a:p>
          <a:p>
            <a:pPr marL="342900" indent="-342900">
              <a:spcBef>
                <a:spcPct val="20000"/>
              </a:spcBef>
              <a:buClr>
                <a:srgbClr val="FDB813"/>
              </a:buClr>
              <a:buFont typeface="Times"/>
              <a:buChar char="•"/>
              <a:defRPr/>
            </a:pPr>
            <a:r>
              <a:rPr lang="en-US" sz="1600" kern="0" dirty="0">
                <a:solidFill>
                  <a:srgbClr val="002F5F"/>
                </a:solidFill>
                <a:latin typeface="+mn-lt"/>
              </a:rPr>
              <a:t>Communicate through information radiators</a:t>
            </a:r>
          </a:p>
          <a:p>
            <a:pPr marL="342900" indent="-342900">
              <a:spcBef>
                <a:spcPct val="20000"/>
              </a:spcBef>
              <a:buClr>
                <a:srgbClr val="FDB813"/>
              </a:buClr>
              <a:buFont typeface="Times"/>
              <a:buChar char="•"/>
              <a:defRPr/>
            </a:pPr>
            <a:endParaRPr lang="en-US" sz="1600" kern="0" dirty="0">
              <a:solidFill>
                <a:srgbClr val="002F5F"/>
              </a:solidFill>
              <a:latin typeface="+mn-lt"/>
            </a:endParaRPr>
          </a:p>
        </p:txBody>
      </p:sp>
      <p:pic>
        <p:nvPicPr>
          <p:cNvPr id="5" name="Picture 2" descr="Agile Test Quadra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897731"/>
            <a:ext cx="457200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362686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Testing Principles</a:t>
            </a:r>
          </a:p>
        </p:txBody>
      </p:sp>
      <p:sp>
        <p:nvSpPr>
          <p:cNvPr id="4" name="Symbol zastępczy zawartości 2"/>
          <p:cNvSpPr>
            <a:spLocks noGrp="1"/>
          </p:cNvSpPr>
          <p:nvPr>
            <p:ph idx="1"/>
          </p:nvPr>
        </p:nvSpPr>
        <p:spPr>
          <a:xfrm>
            <a:off x="457200" y="973932"/>
            <a:ext cx="4724400" cy="3733800"/>
          </a:xfrm>
        </p:spPr>
        <p:txBody>
          <a:bodyPr/>
          <a:lstStyle/>
          <a:p>
            <a:r>
              <a:rPr lang="en-US" sz="2000" dirty="0" smtClean="0"/>
              <a:t>Provide continuous feedback</a:t>
            </a:r>
          </a:p>
          <a:p>
            <a:r>
              <a:rPr lang="en-US" sz="2000" dirty="0" smtClean="0"/>
              <a:t>Deliver value to the customer</a:t>
            </a:r>
          </a:p>
          <a:p>
            <a:r>
              <a:rPr lang="en-US" sz="2000" dirty="0" smtClean="0"/>
              <a:t>Enable face-to-face communication</a:t>
            </a:r>
          </a:p>
          <a:p>
            <a:r>
              <a:rPr lang="en-US" sz="2000" dirty="0" smtClean="0"/>
              <a:t>Have courage</a:t>
            </a:r>
          </a:p>
          <a:p>
            <a:r>
              <a:rPr lang="en-US" sz="2000" dirty="0" smtClean="0"/>
              <a:t>Keep it simple</a:t>
            </a:r>
          </a:p>
          <a:p>
            <a:r>
              <a:rPr lang="en-US" sz="2000" dirty="0" smtClean="0"/>
              <a:t>Practice</a:t>
            </a:r>
            <a:r>
              <a:rPr lang="pl-PL" sz="2000" dirty="0" smtClean="0"/>
              <a:t>s</a:t>
            </a:r>
            <a:r>
              <a:rPr lang="en-US" sz="2000" dirty="0" smtClean="0"/>
              <a:t>e continuous improvement</a:t>
            </a:r>
          </a:p>
          <a:p>
            <a:r>
              <a:rPr lang="en-US" sz="2000" dirty="0" smtClean="0"/>
              <a:t>Respond to change</a:t>
            </a:r>
          </a:p>
          <a:p>
            <a:r>
              <a:rPr lang="en-US" sz="2000" dirty="0" smtClean="0"/>
              <a:t>Self-organize</a:t>
            </a:r>
          </a:p>
          <a:p>
            <a:r>
              <a:rPr lang="en-US" sz="2000" i="1" dirty="0" smtClean="0"/>
              <a:t>Focus on people</a:t>
            </a:r>
          </a:p>
          <a:p>
            <a:r>
              <a:rPr lang="en-US" sz="2000" dirty="0" smtClean="0"/>
              <a:t>Enjoy</a:t>
            </a:r>
          </a:p>
        </p:txBody>
      </p:sp>
      <p:pic>
        <p:nvPicPr>
          <p:cNvPr id="5" name="Picture 4" descr="C:\Program Files\Microsoft Office\MEDIA\CAGCAT10\j029384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1431131"/>
            <a:ext cx="1738313"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423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Agile Manifesto–a statement of values</a:t>
            </a:r>
          </a:p>
        </p:txBody>
      </p:sp>
      <p:grpSp>
        <p:nvGrpSpPr>
          <p:cNvPr id="4" name="Group 5"/>
          <p:cNvGrpSpPr>
            <a:grpSpLocks/>
          </p:cNvGrpSpPr>
          <p:nvPr/>
        </p:nvGrpSpPr>
        <p:grpSpPr bwMode="auto">
          <a:xfrm>
            <a:off x="1219200" y="1050131"/>
            <a:ext cx="6172200" cy="1485900"/>
            <a:chOff x="609600" y="2057400"/>
            <a:chExt cx="7848600" cy="3657600"/>
          </a:xfrm>
        </p:grpSpPr>
        <p:sp>
          <p:nvSpPr>
            <p:cNvPr id="5" name="Rectangle 2"/>
            <p:cNvSpPr txBox="1">
              <a:spLocks noChangeArrowheads="1"/>
            </p:cNvSpPr>
            <p:nvPr/>
          </p:nvSpPr>
          <p:spPr>
            <a:xfrm>
              <a:off x="609600" y="2057400"/>
              <a:ext cx="3504416" cy="685800"/>
            </a:xfrm>
            <a:prstGeom prst="rect">
              <a:avLst/>
            </a:prstGeom>
            <a:solidFill>
              <a:srgbClr val="002F5F"/>
            </a:solidFill>
            <a:ln w="3175">
              <a:solidFill>
                <a:schemeClr val="accent1"/>
              </a:solidFill>
            </a:ln>
          </p:spPr>
          <p:txBody>
            <a:bodyPr anchor="ctr"/>
            <a:lstStyle/>
            <a:p>
              <a:pPr algn="ctr" fontAlgn="auto">
                <a:spcAft>
                  <a:spcPts val="0"/>
                </a:spcAft>
                <a:defRPr/>
              </a:pPr>
              <a:r>
                <a:rPr lang="en-US" sz="1400" dirty="0">
                  <a:solidFill>
                    <a:schemeClr val="bg1"/>
                  </a:solidFill>
                  <a:latin typeface="+mj-lt"/>
                  <a:ea typeface="+mj-ea"/>
                  <a:cs typeface="+mj-cs"/>
                </a:rPr>
                <a:t>Individuals &amp; Interactions</a:t>
              </a:r>
            </a:p>
          </p:txBody>
        </p:sp>
        <p:sp>
          <p:nvSpPr>
            <p:cNvPr id="6" name="Rectangle 4"/>
            <p:cNvSpPr>
              <a:spLocks noChangeArrowheads="1"/>
            </p:cNvSpPr>
            <p:nvPr/>
          </p:nvSpPr>
          <p:spPr bwMode="auto">
            <a:xfrm>
              <a:off x="609600" y="2743200"/>
              <a:ext cx="3504416" cy="685800"/>
            </a:xfrm>
            <a:prstGeom prst="rect">
              <a:avLst/>
            </a:prstGeom>
            <a:solidFill>
              <a:schemeClr val="accent3">
                <a:lumMod val="75000"/>
              </a:schemeClr>
            </a:solidFill>
            <a:ln w="3175">
              <a:solidFill>
                <a:schemeClr val="accent1"/>
              </a:solidFill>
              <a:miter lim="800000"/>
              <a:headEnd/>
              <a:tailEnd/>
            </a:ln>
            <a:effectLst/>
          </p:spPr>
          <p:txBody>
            <a:bodyPr anchor="ctr"/>
            <a:lstStyle/>
            <a:p>
              <a:pPr algn="ctr" fontAlgn="auto">
                <a:spcBef>
                  <a:spcPts val="0"/>
                </a:spcBef>
                <a:spcAft>
                  <a:spcPts val="0"/>
                </a:spcAft>
                <a:defRPr/>
              </a:pPr>
              <a:r>
                <a:rPr lang="en-US" sz="1400" dirty="0">
                  <a:latin typeface="+mn-lt"/>
                  <a:ea typeface="ＭＳ Ｐゴシック" pitchFamily="34" charset="-128"/>
                </a:rPr>
                <a:t>Processes &amp; Tools</a:t>
              </a:r>
            </a:p>
          </p:txBody>
        </p:sp>
        <p:sp>
          <p:nvSpPr>
            <p:cNvPr id="7" name="Rectangle 2"/>
            <p:cNvSpPr txBox="1">
              <a:spLocks noChangeArrowheads="1"/>
            </p:cNvSpPr>
            <p:nvPr/>
          </p:nvSpPr>
          <p:spPr>
            <a:xfrm>
              <a:off x="609600" y="4343400"/>
              <a:ext cx="3504416" cy="685800"/>
            </a:xfrm>
            <a:prstGeom prst="rect">
              <a:avLst/>
            </a:prstGeom>
            <a:solidFill>
              <a:srgbClr val="002F5F"/>
            </a:solidFill>
            <a:ln w="3175">
              <a:solidFill>
                <a:schemeClr val="accent1"/>
              </a:solidFill>
            </a:ln>
          </p:spPr>
          <p:txBody>
            <a:bodyPr anchor="ctr"/>
            <a:lstStyle/>
            <a:p>
              <a:pPr algn="ctr" fontAlgn="auto">
                <a:spcAft>
                  <a:spcPts val="0"/>
                </a:spcAft>
                <a:defRPr/>
              </a:pPr>
              <a:r>
                <a:rPr lang="en-US" sz="1400" dirty="0">
                  <a:solidFill>
                    <a:schemeClr val="bg1"/>
                  </a:solidFill>
                  <a:latin typeface="+mj-lt"/>
                  <a:ea typeface="+mj-ea"/>
                  <a:cs typeface="+mj-cs"/>
                </a:rPr>
                <a:t>Customer</a:t>
              </a:r>
              <a:r>
                <a:rPr lang="en-US" sz="1400" dirty="0">
                  <a:latin typeface="+mj-lt"/>
                  <a:ea typeface="+mj-ea"/>
                  <a:cs typeface="+mj-cs"/>
                </a:rPr>
                <a:t> </a:t>
              </a:r>
              <a:r>
                <a:rPr lang="en-US" sz="1400" dirty="0">
                  <a:solidFill>
                    <a:schemeClr val="bg1"/>
                  </a:solidFill>
                  <a:latin typeface="+mj-lt"/>
                  <a:ea typeface="+mj-ea"/>
                  <a:cs typeface="+mj-cs"/>
                </a:rPr>
                <a:t>Collaboration</a:t>
              </a:r>
            </a:p>
          </p:txBody>
        </p:sp>
        <p:sp>
          <p:nvSpPr>
            <p:cNvPr id="8" name="Rectangle 7"/>
            <p:cNvSpPr>
              <a:spLocks noChangeArrowheads="1"/>
            </p:cNvSpPr>
            <p:nvPr/>
          </p:nvSpPr>
          <p:spPr bwMode="auto">
            <a:xfrm>
              <a:off x="609600" y="5029200"/>
              <a:ext cx="3504416" cy="685800"/>
            </a:xfrm>
            <a:prstGeom prst="rect">
              <a:avLst/>
            </a:prstGeom>
            <a:solidFill>
              <a:schemeClr val="accent3">
                <a:lumMod val="75000"/>
              </a:schemeClr>
            </a:solidFill>
            <a:ln w="3175">
              <a:solidFill>
                <a:schemeClr val="accent1"/>
              </a:solidFill>
              <a:miter lim="800000"/>
              <a:headEnd/>
              <a:tailEnd/>
            </a:ln>
            <a:effectLst/>
          </p:spPr>
          <p:txBody>
            <a:bodyPr anchor="ctr"/>
            <a:lstStyle/>
            <a:p>
              <a:pPr algn="ctr" fontAlgn="auto">
                <a:spcBef>
                  <a:spcPts val="0"/>
                </a:spcBef>
                <a:spcAft>
                  <a:spcPts val="0"/>
                </a:spcAft>
                <a:defRPr/>
              </a:pPr>
              <a:r>
                <a:rPr lang="en-US" sz="1400" dirty="0">
                  <a:latin typeface="+mn-lt"/>
                  <a:ea typeface="ＭＳ Ｐゴシック" pitchFamily="34" charset="-128"/>
                </a:rPr>
                <a:t>Contract Negotiation</a:t>
              </a:r>
            </a:p>
          </p:txBody>
        </p:sp>
        <p:sp>
          <p:nvSpPr>
            <p:cNvPr id="9" name="Rectangle 2"/>
            <p:cNvSpPr txBox="1">
              <a:spLocks noChangeArrowheads="1"/>
            </p:cNvSpPr>
            <p:nvPr/>
          </p:nvSpPr>
          <p:spPr>
            <a:xfrm>
              <a:off x="4953784" y="2057400"/>
              <a:ext cx="3504416" cy="685800"/>
            </a:xfrm>
            <a:prstGeom prst="rect">
              <a:avLst/>
            </a:prstGeom>
            <a:solidFill>
              <a:srgbClr val="002F5F"/>
            </a:solidFill>
            <a:ln w="3175">
              <a:solidFill>
                <a:schemeClr val="accent1"/>
              </a:solidFill>
            </a:ln>
          </p:spPr>
          <p:txBody>
            <a:bodyPr anchor="ctr"/>
            <a:lstStyle/>
            <a:p>
              <a:pPr algn="ctr" fontAlgn="auto">
                <a:spcAft>
                  <a:spcPts val="0"/>
                </a:spcAft>
                <a:defRPr/>
              </a:pPr>
              <a:r>
                <a:rPr lang="en-US" sz="1400" dirty="0">
                  <a:solidFill>
                    <a:schemeClr val="bg1"/>
                  </a:solidFill>
                  <a:latin typeface="+mj-lt"/>
                  <a:ea typeface="+mj-ea"/>
                  <a:cs typeface="+mj-cs"/>
                </a:rPr>
                <a:t>Working Software</a:t>
              </a:r>
            </a:p>
          </p:txBody>
        </p:sp>
        <p:sp>
          <p:nvSpPr>
            <p:cNvPr id="10" name="Rectangle 4"/>
            <p:cNvSpPr>
              <a:spLocks noChangeArrowheads="1"/>
            </p:cNvSpPr>
            <p:nvPr/>
          </p:nvSpPr>
          <p:spPr bwMode="auto">
            <a:xfrm>
              <a:off x="4953784" y="2743200"/>
              <a:ext cx="3504416" cy="685800"/>
            </a:xfrm>
            <a:prstGeom prst="rect">
              <a:avLst/>
            </a:prstGeom>
            <a:solidFill>
              <a:schemeClr val="accent3">
                <a:lumMod val="75000"/>
              </a:schemeClr>
            </a:solidFill>
            <a:ln w="3175">
              <a:solidFill>
                <a:schemeClr val="accent1"/>
              </a:solidFill>
              <a:miter lim="800000"/>
              <a:headEnd/>
              <a:tailEnd/>
            </a:ln>
            <a:effectLst/>
          </p:spPr>
          <p:txBody>
            <a:bodyPr anchor="ctr"/>
            <a:lstStyle/>
            <a:p>
              <a:pPr algn="ctr" fontAlgn="auto">
                <a:spcBef>
                  <a:spcPts val="0"/>
                </a:spcBef>
                <a:spcAft>
                  <a:spcPts val="0"/>
                </a:spcAft>
                <a:defRPr/>
              </a:pPr>
              <a:r>
                <a:rPr lang="en-US" sz="1400" dirty="0">
                  <a:latin typeface="+mn-lt"/>
                  <a:ea typeface="ＭＳ Ｐゴシック" pitchFamily="34" charset="-128"/>
                </a:rPr>
                <a:t>Comprehensive Documentation</a:t>
              </a:r>
            </a:p>
          </p:txBody>
        </p:sp>
        <p:sp>
          <p:nvSpPr>
            <p:cNvPr id="11" name="Rectangle 2"/>
            <p:cNvSpPr txBox="1">
              <a:spLocks noChangeArrowheads="1"/>
            </p:cNvSpPr>
            <p:nvPr/>
          </p:nvSpPr>
          <p:spPr>
            <a:xfrm>
              <a:off x="4953784" y="4343400"/>
              <a:ext cx="3504416" cy="685800"/>
            </a:xfrm>
            <a:prstGeom prst="rect">
              <a:avLst/>
            </a:prstGeom>
            <a:solidFill>
              <a:srgbClr val="002F5F"/>
            </a:solidFill>
            <a:ln w="3175">
              <a:solidFill>
                <a:schemeClr val="accent1"/>
              </a:solidFill>
            </a:ln>
          </p:spPr>
          <p:txBody>
            <a:bodyPr anchor="ctr"/>
            <a:lstStyle/>
            <a:p>
              <a:pPr algn="ctr" fontAlgn="auto">
                <a:spcAft>
                  <a:spcPts val="0"/>
                </a:spcAft>
                <a:defRPr/>
              </a:pPr>
              <a:r>
                <a:rPr lang="en-US" sz="1400" dirty="0">
                  <a:solidFill>
                    <a:schemeClr val="bg1"/>
                  </a:solidFill>
                  <a:latin typeface="+mj-lt"/>
                  <a:ea typeface="+mj-ea"/>
                  <a:cs typeface="+mj-cs"/>
                </a:rPr>
                <a:t>Responding to Change</a:t>
              </a:r>
            </a:p>
          </p:txBody>
        </p:sp>
        <p:sp>
          <p:nvSpPr>
            <p:cNvPr id="12" name="Rectangle 11"/>
            <p:cNvSpPr>
              <a:spLocks noChangeArrowheads="1"/>
            </p:cNvSpPr>
            <p:nvPr/>
          </p:nvSpPr>
          <p:spPr bwMode="auto">
            <a:xfrm>
              <a:off x="4953784" y="5029200"/>
              <a:ext cx="3504416" cy="685800"/>
            </a:xfrm>
            <a:prstGeom prst="rect">
              <a:avLst/>
            </a:prstGeom>
            <a:solidFill>
              <a:schemeClr val="accent3">
                <a:lumMod val="75000"/>
              </a:schemeClr>
            </a:solidFill>
            <a:ln w="3175">
              <a:solidFill>
                <a:schemeClr val="accent1"/>
              </a:solidFill>
              <a:miter lim="800000"/>
              <a:headEnd/>
              <a:tailEnd/>
            </a:ln>
            <a:effectLst/>
          </p:spPr>
          <p:txBody>
            <a:bodyPr anchor="ctr"/>
            <a:lstStyle/>
            <a:p>
              <a:pPr algn="ctr" fontAlgn="auto">
                <a:spcBef>
                  <a:spcPts val="0"/>
                </a:spcBef>
                <a:spcAft>
                  <a:spcPts val="0"/>
                </a:spcAft>
                <a:defRPr/>
              </a:pPr>
              <a:r>
                <a:rPr lang="en-US" sz="1400" dirty="0">
                  <a:latin typeface="+mn-lt"/>
                  <a:ea typeface="ＭＳ Ｐゴシック" pitchFamily="34" charset="-128"/>
                </a:rPr>
                <a:t>Following a Plan</a:t>
              </a:r>
            </a:p>
          </p:txBody>
        </p:sp>
      </p:grpSp>
      <p:grpSp>
        <p:nvGrpSpPr>
          <p:cNvPr id="13" name="Group 14"/>
          <p:cNvGrpSpPr>
            <a:grpSpLocks/>
          </p:cNvGrpSpPr>
          <p:nvPr/>
        </p:nvGrpSpPr>
        <p:grpSpPr bwMode="auto">
          <a:xfrm>
            <a:off x="2057400" y="2726531"/>
            <a:ext cx="4724400" cy="2293938"/>
            <a:chOff x="2438400" y="1371601"/>
            <a:chExt cx="4724400" cy="2971800"/>
          </a:xfrm>
        </p:grpSpPr>
        <p:pic>
          <p:nvPicPr>
            <p:cNvPr id="14" name="Picture 5"/>
            <p:cNvPicPr>
              <a:picLocks noChangeAspect="1" noChangeArrowheads="1"/>
            </p:cNvPicPr>
            <p:nvPr/>
          </p:nvPicPr>
          <p:blipFill>
            <a:blip r:embed="rId2"/>
            <a:srcRect/>
            <a:stretch>
              <a:fillRect/>
            </a:stretch>
          </p:blipFill>
          <p:spPr bwMode="auto">
            <a:xfrm>
              <a:off x="2438400" y="1371601"/>
              <a:ext cx="4724400" cy="2971800"/>
            </a:xfrm>
            <a:prstGeom prst="rect">
              <a:avLst/>
            </a:prstGeom>
            <a:noFill/>
            <a:ln w="9525">
              <a:noFill/>
              <a:miter lim="800000"/>
              <a:headEnd/>
              <a:tailEnd/>
            </a:ln>
            <a:effectLst>
              <a:prstShdw prst="shdw17" dist="17961" dir="2700000">
                <a:schemeClr val="accent1">
                  <a:gamma/>
                  <a:shade val="60000"/>
                  <a:invGamma/>
                </a:schemeClr>
              </a:prstShdw>
            </a:effectLst>
          </p:spPr>
        </p:pic>
        <p:grpSp>
          <p:nvGrpSpPr>
            <p:cNvPr id="15" name="Group 11"/>
            <p:cNvGrpSpPr>
              <a:grpSpLocks/>
            </p:cNvGrpSpPr>
            <p:nvPr/>
          </p:nvGrpSpPr>
          <p:grpSpPr bwMode="auto">
            <a:xfrm>
              <a:off x="2455863" y="1449388"/>
              <a:ext cx="4706937" cy="2874962"/>
              <a:chOff x="1924435" y="1370878"/>
              <a:chExt cx="5238365" cy="3141625"/>
            </a:xfrm>
          </p:grpSpPr>
          <p:pic>
            <p:nvPicPr>
              <p:cNvPr id="16" name="Picture 6"/>
              <p:cNvPicPr>
                <a:picLocks noChangeAspect="1" noChangeArrowheads="1"/>
              </p:cNvPicPr>
              <p:nvPr/>
            </p:nvPicPr>
            <p:blipFill>
              <a:blip r:embed="rId3"/>
              <a:srcRect/>
              <a:stretch>
                <a:fillRect/>
              </a:stretch>
            </p:blipFill>
            <p:spPr bwMode="auto">
              <a:xfrm>
                <a:off x="1924435" y="2617614"/>
                <a:ext cx="5238365" cy="534119"/>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7" name="Picture 7"/>
              <p:cNvPicPr>
                <a:picLocks noChangeAspect="1" noChangeArrowheads="1"/>
              </p:cNvPicPr>
              <p:nvPr/>
            </p:nvPicPr>
            <p:blipFill>
              <a:blip r:embed="rId4"/>
              <a:srcRect/>
              <a:stretch>
                <a:fillRect/>
              </a:stretch>
            </p:blipFill>
            <p:spPr bwMode="auto">
              <a:xfrm>
                <a:off x="1943869" y="2035424"/>
                <a:ext cx="5218931" cy="534119"/>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8" name="Picture 8"/>
              <p:cNvPicPr>
                <a:picLocks noChangeAspect="1" noChangeArrowheads="1"/>
              </p:cNvPicPr>
              <p:nvPr/>
            </p:nvPicPr>
            <p:blipFill>
              <a:blip r:embed="rId5"/>
              <a:srcRect/>
              <a:stretch>
                <a:fillRect/>
              </a:stretch>
            </p:blipFill>
            <p:spPr bwMode="auto">
              <a:xfrm>
                <a:off x="1943869" y="1371336"/>
                <a:ext cx="5218931" cy="696136"/>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9" name="Picture 9"/>
              <p:cNvPicPr>
                <a:picLocks noChangeAspect="1" noChangeArrowheads="1"/>
              </p:cNvPicPr>
              <p:nvPr/>
            </p:nvPicPr>
            <p:blipFill>
              <a:blip r:embed="rId6"/>
              <a:srcRect/>
              <a:stretch>
                <a:fillRect/>
              </a:stretch>
            </p:blipFill>
            <p:spPr bwMode="auto">
              <a:xfrm>
                <a:off x="1943869" y="3201584"/>
                <a:ext cx="5218931" cy="656967"/>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20" name="Picture 11"/>
              <p:cNvPicPr>
                <a:picLocks noChangeAspect="1" noChangeArrowheads="1"/>
              </p:cNvPicPr>
              <p:nvPr/>
            </p:nvPicPr>
            <p:blipFill>
              <a:blip r:embed="rId7"/>
              <a:srcRect/>
              <a:stretch>
                <a:fillRect/>
              </a:stretch>
            </p:blipFill>
            <p:spPr bwMode="auto">
              <a:xfrm>
                <a:off x="1963303" y="3949351"/>
                <a:ext cx="5199497" cy="562606"/>
              </a:xfrm>
              <a:prstGeom prst="rect">
                <a:avLst/>
              </a:prstGeom>
              <a:noFill/>
              <a:ln w="9525">
                <a:noFill/>
                <a:miter lim="800000"/>
                <a:headEnd/>
                <a:tailEnd/>
              </a:ln>
              <a:effectLst>
                <a:prstShdw prst="shdw17" dist="17961" dir="2700000">
                  <a:schemeClr val="accent1">
                    <a:gamma/>
                    <a:shade val="60000"/>
                    <a:invGamma/>
                  </a:schemeClr>
                </a:prstShdw>
              </a:effectLst>
            </p:spPr>
          </p:pic>
        </p:grpSp>
      </p:grpSp>
    </p:spTree>
    <p:extLst>
      <p:ext uri="{BB962C8B-B14F-4D97-AF65-F5344CB8AC3E}">
        <p14:creationId xmlns:p14="http://schemas.microsoft.com/office/powerpoint/2010/main" val="81926431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407" y="288131"/>
            <a:ext cx="6629400" cy="457623"/>
          </a:xfrm>
        </p:spPr>
        <p:txBody>
          <a:bodyPr/>
          <a:lstStyle/>
          <a:p>
            <a:r>
              <a:rPr lang="en-US" dirty="0"/>
              <a:t>Agile Testing Success Factors</a:t>
            </a:r>
          </a:p>
        </p:txBody>
      </p:sp>
      <p:graphicFrame>
        <p:nvGraphicFramePr>
          <p:cNvPr id="8" name="Content Placeholder 4"/>
          <p:cNvGraphicFramePr>
            <a:graphicFrameLocks/>
          </p:cNvGraphicFramePr>
          <p:nvPr>
            <p:extLst>
              <p:ext uri="{D42A27DB-BD31-4B8C-83A1-F6EECF244321}">
                <p14:modId xmlns:p14="http://schemas.microsoft.com/office/powerpoint/2010/main" val="2802452711"/>
              </p:ext>
            </p:extLst>
          </p:nvPr>
        </p:nvGraphicFramePr>
        <p:xfrm>
          <a:off x="533400" y="3098837"/>
          <a:ext cx="8229600" cy="1858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380486181"/>
              </p:ext>
            </p:extLst>
          </p:nvPr>
        </p:nvGraphicFramePr>
        <p:xfrm>
          <a:off x="533400" y="736637"/>
          <a:ext cx="8229600" cy="2362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8529640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7411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 Scum Frame Work </a:t>
            </a:r>
          </a:p>
        </p:txBody>
      </p:sp>
      <p:sp>
        <p:nvSpPr>
          <p:cNvPr id="4" name="Rectangle 3"/>
          <p:cNvSpPr>
            <a:spLocks/>
          </p:cNvSpPr>
          <p:nvPr/>
        </p:nvSpPr>
        <p:spPr bwMode="auto">
          <a:xfrm>
            <a:off x="304800" y="897731"/>
            <a:ext cx="8001000" cy="4284663"/>
          </a:xfrm>
          <a:prstGeom prst="rect">
            <a:avLst/>
          </a:prstGeom>
          <a:noFill/>
          <a:ln>
            <a:noFill/>
          </a:ln>
          <a:extLst/>
        </p:spPr>
        <p:txBody>
          <a:bodyPr lIns="0" tIns="0" rIns="0" bIns="0" anchor="ctr"/>
          <a:lstStyle/>
          <a:p>
            <a:pPr marL="225425" indent="-225425">
              <a:buSzPct val="125000"/>
              <a:buFont typeface="Gill Sans" charset="0"/>
              <a:buChar char="•"/>
              <a:defRPr/>
            </a:pPr>
            <a:r>
              <a:rPr lang="en-US" sz="2000" dirty="0">
                <a:solidFill>
                  <a:srgbClr val="002F5F"/>
                </a:solidFill>
                <a:latin typeface="+mn-lt"/>
              </a:rPr>
              <a:t>Scrum is an agile process that allows us to focus on delivering the highest business value in the shortest time.</a:t>
            </a:r>
          </a:p>
          <a:p>
            <a:pPr marL="225425" indent="-225425">
              <a:buSzPct val="125000"/>
              <a:defRPr/>
            </a:pPr>
            <a:r>
              <a:rPr lang="en-US" sz="2000" dirty="0">
                <a:solidFill>
                  <a:srgbClr val="002F5F"/>
                </a:solidFill>
                <a:latin typeface="+mn-lt"/>
              </a:rPr>
              <a:t> </a:t>
            </a:r>
          </a:p>
          <a:p>
            <a:pPr marL="225425" indent="-225425">
              <a:buSzPct val="125000"/>
              <a:buFont typeface="Gill Sans" charset="0"/>
              <a:buChar char="•"/>
              <a:defRPr/>
            </a:pPr>
            <a:r>
              <a:rPr lang="en-US" sz="2000" dirty="0">
                <a:solidFill>
                  <a:srgbClr val="002F5F"/>
                </a:solidFill>
                <a:latin typeface="+mn-lt"/>
              </a:rPr>
              <a:t>It allows us to rapidly and repeatedly inspect actual working software (every two weeks to one month).</a:t>
            </a:r>
          </a:p>
          <a:p>
            <a:pPr marL="225425" indent="-225425">
              <a:buSzPct val="125000"/>
              <a:defRPr/>
            </a:pPr>
            <a:endParaRPr lang="en-US" sz="2000" dirty="0">
              <a:solidFill>
                <a:srgbClr val="002F5F"/>
              </a:solidFill>
              <a:latin typeface="+mn-lt"/>
            </a:endParaRPr>
          </a:p>
          <a:p>
            <a:pPr marL="225425" indent="-225425">
              <a:buSzPct val="125000"/>
              <a:buFont typeface="Gill Sans" charset="0"/>
              <a:buChar char="•"/>
              <a:defRPr/>
            </a:pPr>
            <a:r>
              <a:rPr lang="en-US" sz="2000" dirty="0">
                <a:solidFill>
                  <a:srgbClr val="002F5F"/>
                </a:solidFill>
                <a:latin typeface="+mn-lt"/>
              </a:rPr>
              <a:t>The business sets the priorities. Teams self-organize to determine the best way to deliver the highest priority features. </a:t>
            </a:r>
          </a:p>
          <a:p>
            <a:pPr marL="225425" indent="-225425">
              <a:buSzPct val="125000"/>
              <a:buFont typeface="Gill Sans" charset="0"/>
              <a:buChar char="•"/>
              <a:defRPr/>
            </a:pPr>
            <a:endParaRPr lang="en-US" sz="2000" dirty="0">
              <a:solidFill>
                <a:srgbClr val="002F5F"/>
              </a:solidFill>
              <a:latin typeface="+mn-lt"/>
            </a:endParaRPr>
          </a:p>
          <a:p>
            <a:pPr marL="225425" indent="-225425">
              <a:buSzPct val="125000"/>
              <a:buFont typeface="Gill Sans" charset="0"/>
              <a:buChar char="•"/>
              <a:defRPr/>
            </a:pPr>
            <a:r>
              <a:rPr lang="en-US" sz="2000" dirty="0">
                <a:solidFill>
                  <a:srgbClr val="002F5F"/>
                </a:solidFill>
                <a:latin typeface="+mn-lt"/>
              </a:rPr>
              <a:t>Every two weeks to a month anyone can see real working software and decide to release it as is or continue to enhance it for another sprint.</a:t>
            </a:r>
          </a:p>
        </p:txBody>
      </p:sp>
    </p:spTree>
    <p:extLst>
      <p:ext uri="{BB962C8B-B14F-4D97-AF65-F5344CB8AC3E}">
        <p14:creationId xmlns:p14="http://schemas.microsoft.com/office/powerpoint/2010/main" val="16751223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407" y="288131"/>
            <a:ext cx="6629400" cy="457623"/>
          </a:xfrm>
        </p:spPr>
        <p:txBody>
          <a:bodyPr/>
          <a:lstStyle/>
          <a:p>
            <a:r>
              <a:rPr lang="en-US" dirty="0"/>
              <a:t>Scrum Characteristics &amp; Values</a:t>
            </a:r>
          </a:p>
        </p:txBody>
      </p:sp>
      <p:sp>
        <p:nvSpPr>
          <p:cNvPr id="4" name="Rectangle 2"/>
          <p:cNvSpPr txBox="1">
            <a:spLocks noChangeArrowheads="1"/>
          </p:cNvSpPr>
          <p:nvPr/>
        </p:nvSpPr>
        <p:spPr bwMode="auto">
          <a:xfrm>
            <a:off x="152400" y="1278731"/>
            <a:ext cx="8229600" cy="1600200"/>
          </a:xfrm>
          <a:prstGeom prst="rect">
            <a:avLst/>
          </a:prstGeom>
          <a:noFill/>
          <a:ln>
            <a:noFill/>
          </a:ln>
          <a:extLst/>
        </p:spPr>
        <p:txBody>
          <a:bodyPr/>
          <a:lstStyle>
            <a:lvl1pPr marL="342900" indent="-342900" algn="l" rtl="0" eaLnBrk="0" fontAlgn="base" hangingPunct="0">
              <a:spcBef>
                <a:spcPct val="20000"/>
              </a:spcBef>
              <a:spcAft>
                <a:spcPct val="0"/>
              </a:spcAft>
              <a:buClr>
                <a:srgbClr val="FDB813"/>
              </a:buClr>
              <a:buFont typeface="Times"/>
              <a:buChar char="•"/>
              <a:defRPr sz="2800">
                <a:solidFill>
                  <a:srgbClr val="002F5F"/>
                </a:solidFill>
                <a:latin typeface="+mn-lt"/>
                <a:ea typeface="MS PGothic" pitchFamily="34" charset="-128"/>
                <a:cs typeface="+mn-cs"/>
              </a:defRPr>
            </a:lvl1pPr>
            <a:lvl2pPr marL="742950" indent="-285750" algn="l" rtl="0" eaLnBrk="0" fontAlgn="base" hangingPunct="0">
              <a:spcBef>
                <a:spcPct val="20000"/>
              </a:spcBef>
              <a:spcAft>
                <a:spcPct val="0"/>
              </a:spcAft>
              <a:buClr>
                <a:srgbClr val="DD6021"/>
              </a:buClr>
              <a:buChar char="–"/>
              <a:defRPr sz="2400">
                <a:solidFill>
                  <a:srgbClr val="002F5F"/>
                </a:solidFill>
                <a:latin typeface="+mn-lt"/>
                <a:ea typeface="MS PGothic" pitchFamily="34" charset="-128"/>
                <a:cs typeface="+mn-cs"/>
              </a:defRPr>
            </a:lvl2pPr>
            <a:lvl3pPr marL="1143000" indent="-228600" algn="l" rtl="0" eaLnBrk="0" fontAlgn="base" hangingPunct="0">
              <a:spcBef>
                <a:spcPct val="20000"/>
              </a:spcBef>
              <a:spcAft>
                <a:spcPct val="0"/>
              </a:spcAft>
              <a:buClr>
                <a:srgbClr val="FDB813"/>
              </a:buClr>
              <a:buChar char="•"/>
              <a:defRPr sz="2000">
                <a:solidFill>
                  <a:srgbClr val="002F5F"/>
                </a:solidFill>
                <a:latin typeface="+mn-lt"/>
                <a:ea typeface="MS PGothic" pitchFamily="34" charset="-128"/>
                <a:cs typeface="+mn-cs"/>
              </a:defRPr>
            </a:lvl3pPr>
            <a:lvl4pPr marL="1600200" indent="-228600" algn="l" rtl="0" eaLnBrk="0" fontAlgn="base" hangingPunct="0">
              <a:spcBef>
                <a:spcPct val="20000"/>
              </a:spcBef>
              <a:spcAft>
                <a:spcPct val="0"/>
              </a:spcAft>
              <a:buClr>
                <a:srgbClr val="DD6021"/>
              </a:buClr>
              <a:buChar char="–"/>
              <a:defRPr sz="1800">
                <a:solidFill>
                  <a:srgbClr val="002F5F"/>
                </a:solidFill>
                <a:latin typeface="+mn-lt"/>
                <a:ea typeface="MS PGothic" pitchFamily="34" charset="-128"/>
                <a:cs typeface="+mn-cs"/>
              </a:defRPr>
            </a:lvl4pPr>
            <a:lvl5pPr marL="2057400" indent="-228600" algn="l" rtl="0" eaLnBrk="0" fontAlgn="base" hangingPunct="0">
              <a:spcBef>
                <a:spcPct val="20000"/>
              </a:spcBef>
              <a:spcAft>
                <a:spcPct val="0"/>
              </a:spcAft>
              <a:buClr>
                <a:srgbClr val="FDB813"/>
              </a:buClr>
              <a:buFont typeface="Times"/>
              <a:buChar char="•"/>
              <a:defRPr sz="1800">
                <a:solidFill>
                  <a:srgbClr val="002F5F"/>
                </a:solidFill>
                <a:latin typeface="+mn-lt"/>
                <a:ea typeface="MS PGothic" pitchFamily="34" charset="-128"/>
                <a:cs typeface="+mn-cs"/>
              </a:defRPr>
            </a:lvl5pPr>
            <a:lvl6pPr marL="2514600" indent="-228600" algn="l" rtl="0" eaLnBrk="1" fontAlgn="base" hangingPunct="1">
              <a:spcBef>
                <a:spcPct val="20000"/>
              </a:spcBef>
              <a:spcAft>
                <a:spcPct val="0"/>
              </a:spcAft>
              <a:buClr>
                <a:srgbClr val="ECBD40"/>
              </a:buClr>
              <a:buFont typeface="Times" pitchFamily="18" charset="0"/>
              <a:buChar char="•"/>
              <a:defRPr sz="1800">
                <a:solidFill>
                  <a:srgbClr val="002A4A"/>
                </a:solidFill>
                <a:latin typeface="+mn-lt"/>
                <a:ea typeface="+mn-ea"/>
                <a:cs typeface="+mn-cs"/>
              </a:defRPr>
            </a:lvl6pPr>
            <a:lvl7pPr marL="2971800" indent="-228600" algn="l" rtl="0" eaLnBrk="1" fontAlgn="base" hangingPunct="1">
              <a:spcBef>
                <a:spcPct val="20000"/>
              </a:spcBef>
              <a:spcAft>
                <a:spcPct val="0"/>
              </a:spcAft>
              <a:buClr>
                <a:srgbClr val="ECBD40"/>
              </a:buClr>
              <a:buFont typeface="Times" pitchFamily="18" charset="0"/>
              <a:buChar char="•"/>
              <a:defRPr sz="1800">
                <a:solidFill>
                  <a:srgbClr val="002A4A"/>
                </a:solidFill>
                <a:latin typeface="+mn-lt"/>
                <a:ea typeface="+mn-ea"/>
                <a:cs typeface="+mn-cs"/>
              </a:defRPr>
            </a:lvl7pPr>
            <a:lvl8pPr marL="3429000" indent="-228600" algn="l" rtl="0" eaLnBrk="1" fontAlgn="base" hangingPunct="1">
              <a:spcBef>
                <a:spcPct val="20000"/>
              </a:spcBef>
              <a:spcAft>
                <a:spcPct val="0"/>
              </a:spcAft>
              <a:buClr>
                <a:srgbClr val="ECBD40"/>
              </a:buClr>
              <a:buFont typeface="Times" pitchFamily="18" charset="0"/>
              <a:buChar char="•"/>
              <a:defRPr sz="1800">
                <a:solidFill>
                  <a:srgbClr val="002A4A"/>
                </a:solidFill>
                <a:latin typeface="+mn-lt"/>
                <a:ea typeface="+mn-ea"/>
                <a:cs typeface="+mn-cs"/>
              </a:defRPr>
            </a:lvl8pPr>
            <a:lvl9pPr marL="3886200" indent="-228600" algn="l" rtl="0" eaLnBrk="1" fontAlgn="base" hangingPunct="1">
              <a:spcBef>
                <a:spcPct val="20000"/>
              </a:spcBef>
              <a:spcAft>
                <a:spcPct val="0"/>
              </a:spcAft>
              <a:buClr>
                <a:srgbClr val="ECBD40"/>
              </a:buClr>
              <a:buFont typeface="Times" pitchFamily="18" charset="0"/>
              <a:buChar char="•"/>
              <a:defRPr sz="1800">
                <a:solidFill>
                  <a:srgbClr val="002A4A"/>
                </a:solidFill>
                <a:latin typeface="+mn-lt"/>
                <a:ea typeface="+mn-ea"/>
                <a:cs typeface="+mn-cs"/>
              </a:defRPr>
            </a:lvl9pPr>
          </a:lstStyle>
          <a:p>
            <a:pPr marL="698500" eaLnBrk="1" hangingPunct="1">
              <a:lnSpc>
                <a:spcPct val="90000"/>
              </a:lnSpc>
              <a:defRPr/>
            </a:pPr>
            <a:r>
              <a:rPr lang="en-US" sz="1600" dirty="0" smtClean="0"/>
              <a:t>Self-organizing </a:t>
            </a:r>
            <a:r>
              <a:rPr lang="en-US" sz="1600" dirty="0" smtClean="0"/>
              <a:t>teams</a:t>
            </a:r>
          </a:p>
          <a:p>
            <a:pPr marL="698500" eaLnBrk="1" hangingPunct="1">
              <a:lnSpc>
                <a:spcPct val="90000"/>
              </a:lnSpc>
              <a:defRPr/>
            </a:pPr>
            <a:r>
              <a:rPr lang="en-US" sz="1600" dirty="0" smtClean="0"/>
              <a:t>Product </a:t>
            </a:r>
            <a:r>
              <a:rPr lang="en-US" sz="1600" dirty="0" smtClean="0"/>
              <a:t>progresses in a series of month-long </a:t>
            </a:r>
            <a:r>
              <a:rPr lang="ja-JP" altLang="en-US" sz="1600" dirty="0" smtClean="0"/>
              <a:t>“</a:t>
            </a:r>
            <a:r>
              <a:rPr lang="en-US" altLang="ja-JP" sz="1600" dirty="0" smtClean="0"/>
              <a:t>sprints</a:t>
            </a:r>
            <a:r>
              <a:rPr lang="ja-JP" altLang="en-US" sz="1600" dirty="0" smtClean="0"/>
              <a:t>”</a:t>
            </a:r>
            <a:endParaRPr lang="en-US" altLang="ja-JP" sz="1600" dirty="0" smtClean="0"/>
          </a:p>
          <a:p>
            <a:pPr marL="698500" eaLnBrk="1" hangingPunct="1">
              <a:lnSpc>
                <a:spcPct val="90000"/>
              </a:lnSpc>
              <a:defRPr/>
            </a:pPr>
            <a:r>
              <a:rPr lang="en-US" sz="1600" dirty="0" smtClean="0"/>
              <a:t>Requirements </a:t>
            </a:r>
            <a:r>
              <a:rPr lang="en-US" sz="1600" dirty="0" smtClean="0"/>
              <a:t>are captured as items in a list of </a:t>
            </a:r>
            <a:r>
              <a:rPr lang="ja-JP" altLang="en-US" sz="1600" dirty="0" smtClean="0"/>
              <a:t>“</a:t>
            </a:r>
            <a:r>
              <a:rPr lang="en-US" altLang="ja-JP" sz="1600" dirty="0" smtClean="0"/>
              <a:t>product backlog</a:t>
            </a:r>
            <a:r>
              <a:rPr lang="ja-JP" altLang="en-US" sz="1600" dirty="0" smtClean="0"/>
              <a:t>”</a:t>
            </a:r>
            <a:endParaRPr lang="en-US" altLang="ja-JP" sz="1600" dirty="0" smtClean="0"/>
          </a:p>
          <a:p>
            <a:pPr marL="698500" eaLnBrk="1" hangingPunct="1">
              <a:lnSpc>
                <a:spcPct val="90000"/>
              </a:lnSpc>
              <a:defRPr/>
            </a:pPr>
            <a:r>
              <a:rPr lang="en-US" sz="1600" dirty="0" smtClean="0"/>
              <a:t>No </a:t>
            </a:r>
            <a:r>
              <a:rPr lang="en-US" sz="1600" dirty="0" smtClean="0"/>
              <a:t>specific engineering practices </a:t>
            </a:r>
            <a:r>
              <a:rPr lang="en-US" sz="1600" dirty="0" smtClean="0"/>
              <a:t>prescribed</a:t>
            </a:r>
          </a:p>
          <a:p>
            <a:pPr marL="698500" eaLnBrk="1" hangingPunct="1">
              <a:lnSpc>
                <a:spcPct val="90000"/>
              </a:lnSpc>
              <a:defRPr/>
            </a:pPr>
            <a:r>
              <a:rPr lang="en-US" sz="1600" dirty="0" smtClean="0"/>
              <a:t>Uses </a:t>
            </a:r>
            <a:r>
              <a:rPr lang="en-US" sz="1600" dirty="0" smtClean="0"/>
              <a:t>generative rules to create an agile environment for delivering </a:t>
            </a:r>
            <a:r>
              <a:rPr lang="en-US" sz="1600" dirty="0" smtClean="0"/>
              <a:t>projects</a:t>
            </a:r>
            <a:endParaRPr lang="en-US" sz="1600" dirty="0" smtClean="0"/>
          </a:p>
        </p:txBody>
      </p:sp>
      <p:sp>
        <p:nvSpPr>
          <p:cNvPr id="5" name="Rectangle 3"/>
          <p:cNvSpPr>
            <a:spLocks noChangeArrowheads="1"/>
          </p:cNvSpPr>
          <p:nvPr/>
        </p:nvSpPr>
        <p:spPr bwMode="auto">
          <a:xfrm>
            <a:off x="228600" y="878621"/>
            <a:ext cx="19159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dirty="0"/>
              <a:t>Characteristics </a:t>
            </a:r>
          </a:p>
        </p:txBody>
      </p:sp>
      <p:sp>
        <p:nvSpPr>
          <p:cNvPr id="6" name="Rectangle 4"/>
          <p:cNvSpPr>
            <a:spLocks noChangeArrowheads="1"/>
          </p:cNvSpPr>
          <p:nvPr/>
        </p:nvSpPr>
        <p:spPr bwMode="auto">
          <a:xfrm>
            <a:off x="314325" y="2878931"/>
            <a:ext cx="1056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b="1" dirty="0"/>
              <a:t>Values: </a:t>
            </a:r>
          </a:p>
        </p:txBody>
      </p:sp>
      <p:sp>
        <p:nvSpPr>
          <p:cNvPr id="7" name="Rectangle 2"/>
          <p:cNvSpPr txBox="1">
            <a:spLocks noChangeArrowheads="1"/>
          </p:cNvSpPr>
          <p:nvPr/>
        </p:nvSpPr>
        <p:spPr bwMode="auto">
          <a:xfrm>
            <a:off x="152400" y="3259931"/>
            <a:ext cx="8229600" cy="1676400"/>
          </a:xfrm>
          <a:prstGeom prst="rect">
            <a:avLst/>
          </a:prstGeom>
          <a:noFill/>
          <a:ln>
            <a:noFill/>
          </a:ln>
          <a:extLst/>
        </p:spPr>
        <p:txBody>
          <a:bodyPr/>
          <a:lstStyle>
            <a:lvl1pPr marL="342900" indent="-342900" algn="l" rtl="0" eaLnBrk="0" fontAlgn="base" hangingPunct="0">
              <a:spcBef>
                <a:spcPct val="20000"/>
              </a:spcBef>
              <a:spcAft>
                <a:spcPct val="0"/>
              </a:spcAft>
              <a:buClr>
                <a:srgbClr val="FDB813"/>
              </a:buClr>
              <a:buFont typeface="Times"/>
              <a:buChar char="•"/>
              <a:defRPr sz="2800">
                <a:solidFill>
                  <a:srgbClr val="002F5F"/>
                </a:solidFill>
                <a:latin typeface="+mn-lt"/>
                <a:ea typeface="MS PGothic" pitchFamily="34" charset="-128"/>
                <a:cs typeface="+mn-cs"/>
              </a:defRPr>
            </a:lvl1pPr>
            <a:lvl2pPr marL="742950" indent="-285750" algn="l" rtl="0" eaLnBrk="0" fontAlgn="base" hangingPunct="0">
              <a:spcBef>
                <a:spcPct val="20000"/>
              </a:spcBef>
              <a:spcAft>
                <a:spcPct val="0"/>
              </a:spcAft>
              <a:buClr>
                <a:srgbClr val="DD6021"/>
              </a:buClr>
              <a:buChar char="–"/>
              <a:defRPr sz="2400">
                <a:solidFill>
                  <a:srgbClr val="002F5F"/>
                </a:solidFill>
                <a:latin typeface="+mn-lt"/>
                <a:ea typeface="MS PGothic" pitchFamily="34" charset="-128"/>
                <a:cs typeface="+mn-cs"/>
              </a:defRPr>
            </a:lvl2pPr>
            <a:lvl3pPr marL="1143000" indent="-228600" algn="l" rtl="0" eaLnBrk="0" fontAlgn="base" hangingPunct="0">
              <a:spcBef>
                <a:spcPct val="20000"/>
              </a:spcBef>
              <a:spcAft>
                <a:spcPct val="0"/>
              </a:spcAft>
              <a:buClr>
                <a:srgbClr val="FDB813"/>
              </a:buClr>
              <a:buChar char="•"/>
              <a:defRPr sz="2000">
                <a:solidFill>
                  <a:srgbClr val="002F5F"/>
                </a:solidFill>
                <a:latin typeface="+mn-lt"/>
                <a:ea typeface="MS PGothic" pitchFamily="34" charset="-128"/>
                <a:cs typeface="+mn-cs"/>
              </a:defRPr>
            </a:lvl3pPr>
            <a:lvl4pPr marL="1600200" indent="-228600" algn="l" rtl="0" eaLnBrk="0" fontAlgn="base" hangingPunct="0">
              <a:spcBef>
                <a:spcPct val="20000"/>
              </a:spcBef>
              <a:spcAft>
                <a:spcPct val="0"/>
              </a:spcAft>
              <a:buClr>
                <a:srgbClr val="DD6021"/>
              </a:buClr>
              <a:buChar char="–"/>
              <a:defRPr sz="1800">
                <a:solidFill>
                  <a:srgbClr val="002F5F"/>
                </a:solidFill>
                <a:latin typeface="+mn-lt"/>
                <a:ea typeface="MS PGothic" pitchFamily="34" charset="-128"/>
                <a:cs typeface="+mn-cs"/>
              </a:defRPr>
            </a:lvl4pPr>
            <a:lvl5pPr marL="2057400" indent="-228600" algn="l" rtl="0" eaLnBrk="0" fontAlgn="base" hangingPunct="0">
              <a:spcBef>
                <a:spcPct val="20000"/>
              </a:spcBef>
              <a:spcAft>
                <a:spcPct val="0"/>
              </a:spcAft>
              <a:buClr>
                <a:srgbClr val="FDB813"/>
              </a:buClr>
              <a:buFont typeface="Times"/>
              <a:buChar char="•"/>
              <a:defRPr sz="1800">
                <a:solidFill>
                  <a:srgbClr val="002F5F"/>
                </a:solidFill>
                <a:latin typeface="+mn-lt"/>
                <a:ea typeface="MS PGothic" pitchFamily="34" charset="-128"/>
                <a:cs typeface="+mn-cs"/>
              </a:defRPr>
            </a:lvl5pPr>
            <a:lvl6pPr marL="2514600" indent="-228600" algn="l" rtl="0" eaLnBrk="1" fontAlgn="base" hangingPunct="1">
              <a:spcBef>
                <a:spcPct val="20000"/>
              </a:spcBef>
              <a:spcAft>
                <a:spcPct val="0"/>
              </a:spcAft>
              <a:buClr>
                <a:srgbClr val="ECBD40"/>
              </a:buClr>
              <a:buFont typeface="Times" pitchFamily="18" charset="0"/>
              <a:buChar char="•"/>
              <a:defRPr sz="1800">
                <a:solidFill>
                  <a:srgbClr val="002A4A"/>
                </a:solidFill>
                <a:latin typeface="+mn-lt"/>
                <a:ea typeface="+mn-ea"/>
                <a:cs typeface="+mn-cs"/>
              </a:defRPr>
            </a:lvl6pPr>
            <a:lvl7pPr marL="2971800" indent="-228600" algn="l" rtl="0" eaLnBrk="1" fontAlgn="base" hangingPunct="1">
              <a:spcBef>
                <a:spcPct val="20000"/>
              </a:spcBef>
              <a:spcAft>
                <a:spcPct val="0"/>
              </a:spcAft>
              <a:buClr>
                <a:srgbClr val="ECBD40"/>
              </a:buClr>
              <a:buFont typeface="Times" pitchFamily="18" charset="0"/>
              <a:buChar char="•"/>
              <a:defRPr sz="1800">
                <a:solidFill>
                  <a:srgbClr val="002A4A"/>
                </a:solidFill>
                <a:latin typeface="+mn-lt"/>
                <a:ea typeface="+mn-ea"/>
                <a:cs typeface="+mn-cs"/>
              </a:defRPr>
            </a:lvl7pPr>
            <a:lvl8pPr marL="3429000" indent="-228600" algn="l" rtl="0" eaLnBrk="1" fontAlgn="base" hangingPunct="1">
              <a:spcBef>
                <a:spcPct val="20000"/>
              </a:spcBef>
              <a:spcAft>
                <a:spcPct val="0"/>
              </a:spcAft>
              <a:buClr>
                <a:srgbClr val="ECBD40"/>
              </a:buClr>
              <a:buFont typeface="Times" pitchFamily="18" charset="0"/>
              <a:buChar char="•"/>
              <a:defRPr sz="1800">
                <a:solidFill>
                  <a:srgbClr val="002A4A"/>
                </a:solidFill>
                <a:latin typeface="+mn-lt"/>
                <a:ea typeface="+mn-ea"/>
                <a:cs typeface="+mn-cs"/>
              </a:defRPr>
            </a:lvl8pPr>
            <a:lvl9pPr marL="3886200" indent="-228600" algn="l" rtl="0" eaLnBrk="1" fontAlgn="base" hangingPunct="1">
              <a:spcBef>
                <a:spcPct val="20000"/>
              </a:spcBef>
              <a:spcAft>
                <a:spcPct val="0"/>
              </a:spcAft>
              <a:buClr>
                <a:srgbClr val="ECBD40"/>
              </a:buClr>
              <a:buFont typeface="Times" pitchFamily="18" charset="0"/>
              <a:buChar char="•"/>
              <a:defRPr sz="1800">
                <a:solidFill>
                  <a:srgbClr val="002A4A"/>
                </a:solidFill>
                <a:latin typeface="+mn-lt"/>
                <a:ea typeface="+mn-ea"/>
                <a:cs typeface="+mn-cs"/>
              </a:defRPr>
            </a:lvl9pPr>
          </a:lstStyle>
          <a:p>
            <a:pPr marL="698500" eaLnBrk="1" hangingPunct="1">
              <a:lnSpc>
                <a:spcPct val="90000"/>
              </a:lnSpc>
              <a:defRPr/>
            </a:pPr>
            <a:r>
              <a:rPr lang="en-US" sz="1600" dirty="0" smtClean="0"/>
              <a:t>Openness – sharing ideas between the </a:t>
            </a:r>
          </a:p>
          <a:p>
            <a:pPr marL="698500" eaLnBrk="1" hangingPunct="1">
              <a:lnSpc>
                <a:spcPct val="90000"/>
              </a:lnSpc>
              <a:defRPr/>
            </a:pPr>
            <a:r>
              <a:rPr lang="en-US" sz="1600" dirty="0" smtClean="0"/>
              <a:t>Focus – Task Oriented</a:t>
            </a:r>
          </a:p>
          <a:p>
            <a:pPr marL="698500" eaLnBrk="1" hangingPunct="1">
              <a:lnSpc>
                <a:spcPct val="90000"/>
              </a:lnSpc>
              <a:defRPr/>
            </a:pPr>
            <a:r>
              <a:rPr lang="en-US" sz="1600" dirty="0" smtClean="0"/>
              <a:t>Commitment – Adhere to task completions</a:t>
            </a:r>
          </a:p>
          <a:p>
            <a:pPr marL="698500" eaLnBrk="1" hangingPunct="1">
              <a:lnSpc>
                <a:spcPct val="90000"/>
              </a:lnSpc>
              <a:defRPr/>
            </a:pPr>
            <a:r>
              <a:rPr lang="en-US" sz="1600" dirty="0" smtClean="0"/>
              <a:t>Courage – Open to discuss on the impediments and solutions</a:t>
            </a:r>
          </a:p>
          <a:p>
            <a:pPr marL="698500" eaLnBrk="1" hangingPunct="1">
              <a:lnSpc>
                <a:spcPct val="90000"/>
              </a:lnSpc>
              <a:defRPr/>
            </a:pPr>
            <a:r>
              <a:rPr lang="en-US" sz="1600" dirty="0" smtClean="0"/>
              <a:t>Respect - Opinions</a:t>
            </a:r>
          </a:p>
          <a:p>
            <a:pPr marL="698500" eaLnBrk="1" hangingPunct="1">
              <a:lnSpc>
                <a:spcPct val="90000"/>
              </a:lnSpc>
              <a:defRPr/>
            </a:pPr>
            <a:r>
              <a:rPr lang="en-US" sz="1600" dirty="0" smtClean="0"/>
              <a:t>Visibility – What and </a:t>
            </a:r>
            <a:r>
              <a:rPr lang="en-US" sz="1600" dirty="0" smtClean="0"/>
              <a:t>how</a:t>
            </a:r>
            <a:endParaRPr lang="en-US" sz="1600" dirty="0" smtClean="0"/>
          </a:p>
        </p:txBody>
      </p:sp>
    </p:spTree>
    <p:extLst>
      <p:ext uri="{BB962C8B-B14F-4D97-AF65-F5344CB8AC3E}">
        <p14:creationId xmlns:p14="http://schemas.microsoft.com/office/powerpoint/2010/main" val="405769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Execution Model </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973932"/>
            <a:ext cx="8820150" cy="4038600"/>
          </a:xfrm>
          <a:prstGeom prst="rect">
            <a:avLst/>
          </a:prstGeom>
          <a:noFill/>
          <a:ln>
            <a:noFill/>
          </a:ln>
          <a:effectLst>
            <a:prstShdw prst="shdw17" dist="17961" dir="2700000">
              <a:schemeClr val="bg1"/>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1849"/>
      </p:ext>
    </p:extLst>
  </p:cSld>
  <p:clrMapOvr>
    <a:masterClrMapping/>
  </p:clrMapOvr>
  <p:transition>
    <p:fade/>
  </p:transition>
</p:sld>
</file>

<file path=ppt/theme/theme1.xml><?xml version="1.0" encoding="utf-8"?>
<a:theme xmlns:a="http://schemas.openxmlformats.org/drawingml/2006/main" name="Blank Presentation">
  <a:themeElements>
    <a:clrScheme name="Hexaware color">
      <a:dk1>
        <a:srgbClr val="002F5F"/>
      </a:dk1>
      <a:lt1>
        <a:srgbClr val="FFFFFF"/>
      </a:lt1>
      <a:dk2>
        <a:srgbClr val="F37E20"/>
      </a:dk2>
      <a:lt2>
        <a:srgbClr val="5F5F5F"/>
      </a:lt2>
      <a:accent1>
        <a:srgbClr val="7F7F7F"/>
      </a:accent1>
      <a:accent2>
        <a:srgbClr val="AAC8E3"/>
      </a:accent2>
      <a:accent3>
        <a:srgbClr val="FDB813"/>
      </a:accent3>
      <a:accent4>
        <a:srgbClr val="0074EA"/>
      </a:accent4>
      <a:accent5>
        <a:srgbClr val="F37E20"/>
      </a:accent5>
      <a:accent6>
        <a:srgbClr val="FDB813"/>
      </a:accent6>
      <a:hlink>
        <a:srgbClr val="D5EAFF"/>
      </a:hlink>
      <a:folHlink>
        <a:srgbClr val="DFDFDF"/>
      </a:folHlink>
    </a:clrScheme>
    <a:fontScheme name="Hexaware font">
      <a:majorFont>
        <a:latin typeface="HelveticaNeue Condensed"/>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ＭＳ Ｐゴシック"/>
            <a:cs typeface="ＭＳ Ｐゴシック"/>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ＭＳ Ｐゴシック"/>
            <a:cs typeface="ＭＳ Ｐゴシック"/>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9E6145A5A42A49B3473340721FDAD2" ma:contentTypeVersion="0" ma:contentTypeDescription="Create a new document." ma:contentTypeScope="" ma:versionID="19d803c7ef70b05eb1c07a853543d666">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57CD67-5B02-4BDC-AB5E-AD616E617B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027165B-300A-4982-9D22-7B2B76648BB9}">
  <ds:schemaRefs>
    <ds:schemaRef ds:uri="http://schemas.microsoft.com/sharepoint/v3/contenttype/forms"/>
  </ds:schemaRefs>
</ds:datastoreItem>
</file>

<file path=customXml/itemProps3.xml><?xml version="1.0" encoding="utf-8"?>
<ds:datastoreItem xmlns:ds="http://schemas.openxmlformats.org/officeDocument/2006/customXml" ds:itemID="{D368DBFB-EC29-4746-ABE4-4BA088958D0A}">
  <ds:schemaRef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14747</TotalTime>
  <Words>3097</Words>
  <Application>Microsoft Office PowerPoint</Application>
  <PresentationFormat>Custom</PresentationFormat>
  <Paragraphs>628</Paragraphs>
  <Slides>61</Slides>
  <Notes>0</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61</vt:i4>
      </vt:variant>
    </vt:vector>
  </HeadingPairs>
  <TitlesOfParts>
    <vt:vector size="65" baseType="lpstr">
      <vt:lpstr>Blank Presentation</vt:lpstr>
      <vt:lpstr>Microsoft Excel Chart</vt:lpstr>
      <vt:lpstr>Visio</vt:lpstr>
      <vt:lpstr>Clip</vt:lpstr>
      <vt:lpstr>Scrum Overview</vt:lpstr>
      <vt:lpstr>Aganda</vt:lpstr>
      <vt:lpstr>Agile Process</vt:lpstr>
      <vt:lpstr>Why Agile</vt:lpstr>
      <vt:lpstr>Traditional vs. Agile</vt:lpstr>
      <vt:lpstr>The Agile Manifesto–a statement of values</vt:lpstr>
      <vt:lpstr>Agile – Scum Frame Work </vt:lpstr>
      <vt:lpstr>Scrum Characteristics &amp; Values</vt:lpstr>
      <vt:lpstr>Scrum Execution Model </vt:lpstr>
      <vt:lpstr>We’re losing the relay race</vt:lpstr>
      <vt:lpstr>INTRODUCTION TO SCRUM</vt:lpstr>
      <vt:lpstr>The Goal of Scrum</vt:lpstr>
      <vt:lpstr>Scrum has been used by:</vt:lpstr>
      <vt:lpstr>Scrum framework</vt:lpstr>
      <vt:lpstr>Scrum framework</vt:lpstr>
      <vt:lpstr>Product Owner (Product Champion)</vt:lpstr>
      <vt:lpstr>Scrum Master(Agile Project Manager)</vt:lpstr>
      <vt:lpstr>The Team</vt:lpstr>
      <vt:lpstr>Pigs and Chickens</vt:lpstr>
      <vt:lpstr>Scrum framework</vt:lpstr>
      <vt:lpstr>Sprint</vt:lpstr>
      <vt:lpstr>Release Planning</vt:lpstr>
      <vt:lpstr>Sprint Planning</vt:lpstr>
      <vt:lpstr>Estimation Vs Sizing</vt:lpstr>
      <vt:lpstr>Planning Poker for Estimation</vt:lpstr>
      <vt:lpstr>Product Backlog</vt:lpstr>
      <vt:lpstr>Sprint Backlog</vt:lpstr>
      <vt:lpstr>Sprint Backlog – Burn down chart</vt:lpstr>
      <vt:lpstr>User Stories</vt:lpstr>
      <vt:lpstr>More about User Stories</vt:lpstr>
      <vt:lpstr>Sprint Planning</vt:lpstr>
      <vt:lpstr>Daily Scrum</vt:lpstr>
      <vt:lpstr>How does Velocity Help us? </vt:lpstr>
      <vt:lpstr>Velocity Fundamentals</vt:lpstr>
      <vt:lpstr>Velocity Fundamentals</vt:lpstr>
      <vt:lpstr>How can we know if we can commit</vt:lpstr>
      <vt:lpstr>Agile Software Requirements Management</vt:lpstr>
      <vt:lpstr>No changes during a sprint</vt:lpstr>
      <vt:lpstr>Start / Stop / Continue</vt:lpstr>
      <vt:lpstr>Sprint Termination</vt:lpstr>
      <vt:lpstr>Scrum framework</vt:lpstr>
      <vt:lpstr>Product backlog</vt:lpstr>
      <vt:lpstr>Product backlog</vt:lpstr>
      <vt:lpstr>Iteration/Sprint Backlog</vt:lpstr>
      <vt:lpstr>Sprint Backlog</vt:lpstr>
      <vt:lpstr>A sprint backlog</vt:lpstr>
      <vt:lpstr>A sprint burndown chart</vt:lpstr>
      <vt:lpstr>PowerPoint Presentation</vt:lpstr>
      <vt:lpstr>Effectiveness of Requirements Gathering Techniques</vt:lpstr>
      <vt:lpstr>Relative Effectiveness of User Representatives</vt:lpstr>
      <vt:lpstr>Communication Modes Always Strive to Use the Most Effective Approach</vt:lpstr>
      <vt:lpstr>Scalability &amp; Scrum of Scrums</vt:lpstr>
      <vt:lpstr>Large Project, Multiple Teams</vt:lpstr>
      <vt:lpstr>Scrum of Scrums</vt:lpstr>
      <vt:lpstr>Scrum of scrums of scrums</vt:lpstr>
      <vt:lpstr>Scrum smells</vt:lpstr>
      <vt:lpstr>Environment &amp; Build Deployment</vt:lpstr>
      <vt:lpstr>Agile Test Approach</vt:lpstr>
      <vt:lpstr>Agile Testing Principles</vt:lpstr>
      <vt:lpstr>Agile Testing Success Factors</vt:lpstr>
      <vt:lpstr>PowerPoint Presentation</vt:lpstr>
    </vt:vector>
  </TitlesOfParts>
  <Company>Hexaware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dc:creator>
  <cp:lastModifiedBy>Hormuz Irani</cp:lastModifiedBy>
  <cp:revision>220</cp:revision>
  <dcterms:created xsi:type="dcterms:W3CDTF">2008-10-21T17:48:31Z</dcterms:created>
  <dcterms:modified xsi:type="dcterms:W3CDTF">2014-12-10T06:15:21Z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0x010100EE9E6145A5A42A49B3473340721FDAD2</vt:lpwstr>
  </property>
</Properties>
</file>